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871" r:id="rId1"/>
  </p:sldMasterIdLst>
  <p:notesMasterIdLst>
    <p:notesMasterId r:id="rId43"/>
  </p:notesMasterIdLst>
  <p:handoutMasterIdLst>
    <p:handoutMasterId r:id="rId44"/>
  </p:handoutMasterIdLst>
  <p:sldIdLst>
    <p:sldId id="503" r:id="rId2"/>
    <p:sldId id="484" r:id="rId3"/>
    <p:sldId id="520" r:id="rId4"/>
    <p:sldId id="264" r:id="rId5"/>
    <p:sldId id="499" r:id="rId6"/>
    <p:sldId id="504" r:id="rId7"/>
    <p:sldId id="501" r:id="rId8"/>
    <p:sldId id="502" r:id="rId9"/>
    <p:sldId id="498" r:id="rId10"/>
    <p:sldId id="500" r:id="rId11"/>
    <p:sldId id="266" r:id="rId12"/>
    <p:sldId id="488" r:id="rId13"/>
    <p:sldId id="505" r:id="rId14"/>
    <p:sldId id="506" r:id="rId15"/>
    <p:sldId id="507" r:id="rId16"/>
    <p:sldId id="508" r:id="rId17"/>
    <p:sldId id="510" r:id="rId18"/>
    <p:sldId id="511" r:id="rId19"/>
    <p:sldId id="512" r:id="rId20"/>
    <p:sldId id="509" r:id="rId21"/>
    <p:sldId id="513" r:id="rId22"/>
    <p:sldId id="514" r:id="rId23"/>
    <p:sldId id="516" r:id="rId24"/>
    <p:sldId id="515" r:id="rId25"/>
    <p:sldId id="517" r:id="rId26"/>
    <p:sldId id="519" r:id="rId27"/>
    <p:sldId id="537" r:id="rId28"/>
    <p:sldId id="518" r:id="rId29"/>
    <p:sldId id="523" r:id="rId30"/>
    <p:sldId id="524" r:id="rId31"/>
    <p:sldId id="525" r:id="rId32"/>
    <p:sldId id="526" r:id="rId33"/>
    <p:sldId id="529" r:id="rId34"/>
    <p:sldId id="527" r:id="rId35"/>
    <p:sldId id="535" r:id="rId36"/>
    <p:sldId id="530" r:id="rId37"/>
    <p:sldId id="532" r:id="rId38"/>
    <p:sldId id="534" r:id="rId39"/>
    <p:sldId id="536" r:id="rId40"/>
    <p:sldId id="533" r:id="rId41"/>
    <p:sldId id="538" r:id="rId42"/>
  </p:sldIdLst>
  <p:sldSz cx="9144000" cy="6858000" type="screen4x3"/>
  <p:notesSz cx="9283700" cy="6997700"/>
  <p:defaultTextStyle>
    <a:defPPr>
      <a:defRPr lang="en-US"/>
    </a:defPPr>
    <a:lvl1pPr algn="l" defTabSz="457200"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defTabSz="457200"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defTabSz="457200"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defTabSz="457200"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defTabSz="457200"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40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4" frameSlides="1"/>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80E0F"/>
    <a:srgbClr val="FFFF00"/>
    <a:srgbClr val="B2B2B2"/>
    <a:srgbClr val="CC0066"/>
    <a:srgbClr val="008000"/>
    <a:srgbClr val="660033"/>
    <a:srgbClr val="FF6600"/>
    <a:srgbClr val="33CC3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howGuides="1">
      <p:cViewPr varScale="1">
        <p:scale>
          <a:sx n="105" d="100"/>
          <a:sy n="105" d="100"/>
        </p:scale>
        <p:origin x="1716" y="96"/>
      </p:cViewPr>
      <p:guideLst>
        <p:guide orient="horz" pos="240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71" d="100"/>
        <a:sy n="71"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2.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7810" name="Rectangle 2">
            <a:extLst>
              <a:ext uri="{FF2B5EF4-FFF2-40B4-BE49-F238E27FC236}">
                <a16:creationId xmlns:a16="http://schemas.microsoft.com/office/drawing/2014/main" id="{B7F1B3A6-B4F7-4C28-A6DC-E6198F58AD6D}"/>
              </a:ext>
            </a:extLst>
          </p:cNvPr>
          <p:cNvSpPr>
            <a:spLocks noGrp="1" noChangeArrowheads="1"/>
          </p:cNvSpPr>
          <p:nvPr>
            <p:ph type="hdr" sz="quarter"/>
          </p:nvPr>
        </p:nvSpPr>
        <p:spPr bwMode="auto">
          <a:xfrm>
            <a:off x="0" y="0"/>
            <a:ext cx="4022725" cy="349250"/>
          </a:xfrm>
          <a:prstGeom prst="rect">
            <a:avLst/>
          </a:prstGeom>
          <a:noFill/>
          <a:ln w="9525">
            <a:noFill/>
            <a:miter lim="800000"/>
            <a:headEnd/>
            <a:tailEnd/>
          </a:ln>
          <a:effectLst/>
        </p:spPr>
        <p:txBody>
          <a:bodyPr vert="horz" wrap="square" lIns="93031" tIns="46516" rIns="93031" bIns="46516" numCol="1" anchor="t" anchorCtr="0" compatLnSpc="1">
            <a:prstTxWarp prst="textNoShape">
              <a:avLst/>
            </a:prstTxWarp>
          </a:bodyPr>
          <a:lstStyle>
            <a:lvl1pPr defTabSz="930275" eaLnBrk="1" fontAlgn="auto" hangingPunct="1">
              <a:spcBef>
                <a:spcPts val="0"/>
              </a:spcBef>
              <a:spcAft>
                <a:spcPts val="0"/>
              </a:spcAft>
              <a:defRPr sz="1200">
                <a:latin typeface="+mn-lt"/>
              </a:defRPr>
            </a:lvl1pPr>
          </a:lstStyle>
          <a:p>
            <a:pPr>
              <a:defRPr/>
            </a:pPr>
            <a:endParaRPr lang="en-US" altLang="en-US"/>
          </a:p>
        </p:txBody>
      </p:sp>
      <p:sp>
        <p:nvSpPr>
          <p:cNvPr id="247811" name="Rectangle 3">
            <a:extLst>
              <a:ext uri="{FF2B5EF4-FFF2-40B4-BE49-F238E27FC236}">
                <a16:creationId xmlns:a16="http://schemas.microsoft.com/office/drawing/2014/main" id="{9B69C066-AE5C-4BE9-B957-00D75EFC1E96}"/>
              </a:ext>
            </a:extLst>
          </p:cNvPr>
          <p:cNvSpPr>
            <a:spLocks noGrp="1" noChangeArrowheads="1"/>
          </p:cNvSpPr>
          <p:nvPr>
            <p:ph type="dt" sz="quarter" idx="1"/>
          </p:nvPr>
        </p:nvSpPr>
        <p:spPr bwMode="auto">
          <a:xfrm>
            <a:off x="5259388" y="0"/>
            <a:ext cx="4022725" cy="349250"/>
          </a:xfrm>
          <a:prstGeom prst="rect">
            <a:avLst/>
          </a:prstGeom>
          <a:noFill/>
          <a:ln w="9525">
            <a:noFill/>
            <a:miter lim="800000"/>
            <a:headEnd/>
            <a:tailEnd/>
          </a:ln>
          <a:effectLst/>
        </p:spPr>
        <p:txBody>
          <a:bodyPr vert="horz" wrap="square" lIns="93031" tIns="46516" rIns="93031" bIns="46516" numCol="1" anchor="t" anchorCtr="0" compatLnSpc="1">
            <a:prstTxWarp prst="textNoShape">
              <a:avLst/>
            </a:prstTxWarp>
          </a:bodyPr>
          <a:lstStyle>
            <a:lvl1pPr algn="r" defTabSz="930275" eaLnBrk="1" fontAlgn="auto" hangingPunct="1">
              <a:spcBef>
                <a:spcPts val="0"/>
              </a:spcBef>
              <a:spcAft>
                <a:spcPts val="0"/>
              </a:spcAft>
              <a:defRPr sz="1200">
                <a:latin typeface="+mn-lt"/>
              </a:defRPr>
            </a:lvl1pPr>
          </a:lstStyle>
          <a:p>
            <a:pPr>
              <a:defRPr/>
            </a:pPr>
            <a:endParaRPr lang="en-US" altLang="en-US"/>
          </a:p>
        </p:txBody>
      </p:sp>
      <p:sp>
        <p:nvSpPr>
          <p:cNvPr id="247812" name="Rectangle 4">
            <a:extLst>
              <a:ext uri="{FF2B5EF4-FFF2-40B4-BE49-F238E27FC236}">
                <a16:creationId xmlns:a16="http://schemas.microsoft.com/office/drawing/2014/main" id="{824194B7-9936-4F28-BE32-7E5BBB228FE7}"/>
              </a:ext>
            </a:extLst>
          </p:cNvPr>
          <p:cNvSpPr>
            <a:spLocks noGrp="1" noChangeArrowheads="1"/>
          </p:cNvSpPr>
          <p:nvPr>
            <p:ph type="ftr" sz="quarter" idx="2"/>
          </p:nvPr>
        </p:nvSpPr>
        <p:spPr bwMode="auto">
          <a:xfrm>
            <a:off x="0" y="6646863"/>
            <a:ext cx="4022725" cy="349250"/>
          </a:xfrm>
          <a:prstGeom prst="rect">
            <a:avLst/>
          </a:prstGeom>
          <a:noFill/>
          <a:ln w="9525">
            <a:noFill/>
            <a:miter lim="800000"/>
            <a:headEnd/>
            <a:tailEnd/>
          </a:ln>
          <a:effectLst/>
        </p:spPr>
        <p:txBody>
          <a:bodyPr vert="horz" wrap="square" lIns="93031" tIns="46516" rIns="93031" bIns="46516" numCol="1" anchor="b" anchorCtr="0" compatLnSpc="1">
            <a:prstTxWarp prst="textNoShape">
              <a:avLst/>
            </a:prstTxWarp>
          </a:bodyPr>
          <a:lstStyle>
            <a:lvl1pPr defTabSz="930275" eaLnBrk="1" fontAlgn="auto" hangingPunct="1">
              <a:spcBef>
                <a:spcPts val="0"/>
              </a:spcBef>
              <a:spcAft>
                <a:spcPts val="0"/>
              </a:spcAft>
              <a:defRPr sz="1200">
                <a:latin typeface="+mn-lt"/>
              </a:defRPr>
            </a:lvl1pPr>
          </a:lstStyle>
          <a:p>
            <a:pPr>
              <a:defRPr/>
            </a:pPr>
            <a:endParaRPr lang="en-US" altLang="en-US"/>
          </a:p>
        </p:txBody>
      </p:sp>
      <p:sp>
        <p:nvSpPr>
          <p:cNvPr id="247813" name="Rectangle 5">
            <a:extLst>
              <a:ext uri="{FF2B5EF4-FFF2-40B4-BE49-F238E27FC236}">
                <a16:creationId xmlns:a16="http://schemas.microsoft.com/office/drawing/2014/main" id="{4FA831E3-F029-44CA-B57C-C83CA8D21D59}"/>
              </a:ext>
            </a:extLst>
          </p:cNvPr>
          <p:cNvSpPr>
            <a:spLocks noGrp="1" noChangeArrowheads="1"/>
          </p:cNvSpPr>
          <p:nvPr>
            <p:ph type="sldNum" sz="quarter" idx="3"/>
          </p:nvPr>
        </p:nvSpPr>
        <p:spPr bwMode="auto">
          <a:xfrm>
            <a:off x="5259388" y="6646863"/>
            <a:ext cx="4022725" cy="349250"/>
          </a:xfrm>
          <a:prstGeom prst="rect">
            <a:avLst/>
          </a:prstGeom>
          <a:noFill/>
          <a:ln w="9525">
            <a:noFill/>
            <a:miter lim="800000"/>
            <a:headEnd/>
            <a:tailEnd/>
          </a:ln>
          <a:effectLst/>
        </p:spPr>
        <p:txBody>
          <a:bodyPr vert="horz" wrap="square" lIns="93031" tIns="46516" rIns="93031" bIns="46516" numCol="1" anchor="b" anchorCtr="0" compatLnSpc="1">
            <a:prstTxWarp prst="textNoShape">
              <a:avLst/>
            </a:prstTxWarp>
          </a:bodyPr>
          <a:lstStyle>
            <a:lvl1pPr algn="r" defTabSz="930275" eaLnBrk="1" fontAlgn="auto" hangingPunct="1">
              <a:spcBef>
                <a:spcPts val="0"/>
              </a:spcBef>
              <a:spcAft>
                <a:spcPts val="0"/>
              </a:spcAft>
              <a:defRPr sz="1200">
                <a:latin typeface="+mn-lt"/>
              </a:defRPr>
            </a:lvl1pPr>
          </a:lstStyle>
          <a:p>
            <a:pPr>
              <a:defRPr/>
            </a:pPr>
            <a:fld id="{D2858F00-936A-485E-B087-5FF9ECF569F6}"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2146" name="Rectangle 2">
            <a:extLst>
              <a:ext uri="{FF2B5EF4-FFF2-40B4-BE49-F238E27FC236}">
                <a16:creationId xmlns:a16="http://schemas.microsoft.com/office/drawing/2014/main" id="{4F8E85E4-CB0A-43A1-80CF-06CAA43B550F}"/>
              </a:ext>
            </a:extLst>
          </p:cNvPr>
          <p:cNvSpPr>
            <a:spLocks noGrp="1" noChangeArrowheads="1"/>
          </p:cNvSpPr>
          <p:nvPr>
            <p:ph type="hdr" sz="quarter"/>
          </p:nvPr>
        </p:nvSpPr>
        <p:spPr bwMode="auto">
          <a:xfrm>
            <a:off x="0" y="0"/>
            <a:ext cx="4022725" cy="349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fontAlgn="auto" hangingPunct="1">
              <a:spcBef>
                <a:spcPts val="0"/>
              </a:spcBef>
              <a:spcAft>
                <a:spcPts val="0"/>
              </a:spcAft>
              <a:defRPr sz="1200">
                <a:latin typeface="+mn-lt"/>
              </a:defRPr>
            </a:lvl1pPr>
          </a:lstStyle>
          <a:p>
            <a:pPr>
              <a:defRPr/>
            </a:pPr>
            <a:endParaRPr lang="en-US" altLang="en-US"/>
          </a:p>
        </p:txBody>
      </p:sp>
      <p:sp>
        <p:nvSpPr>
          <p:cNvPr id="262147" name="Rectangle 3">
            <a:extLst>
              <a:ext uri="{FF2B5EF4-FFF2-40B4-BE49-F238E27FC236}">
                <a16:creationId xmlns:a16="http://schemas.microsoft.com/office/drawing/2014/main" id="{9822F6FF-8C27-46B4-9FEE-F2276E318A85}"/>
              </a:ext>
            </a:extLst>
          </p:cNvPr>
          <p:cNvSpPr>
            <a:spLocks noGrp="1" noChangeArrowheads="1"/>
          </p:cNvSpPr>
          <p:nvPr>
            <p:ph type="dt" idx="1"/>
          </p:nvPr>
        </p:nvSpPr>
        <p:spPr bwMode="auto">
          <a:xfrm>
            <a:off x="5259388" y="0"/>
            <a:ext cx="4022725" cy="349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fontAlgn="auto" hangingPunct="1">
              <a:spcBef>
                <a:spcPts val="0"/>
              </a:spcBef>
              <a:spcAft>
                <a:spcPts val="0"/>
              </a:spcAft>
              <a:defRPr sz="1200">
                <a:latin typeface="+mn-lt"/>
              </a:defRPr>
            </a:lvl1pPr>
          </a:lstStyle>
          <a:p>
            <a:pPr>
              <a:defRPr/>
            </a:pPr>
            <a:endParaRPr lang="en-US" altLang="en-US"/>
          </a:p>
        </p:txBody>
      </p:sp>
      <p:sp>
        <p:nvSpPr>
          <p:cNvPr id="9220" name="Rectangle 4">
            <a:extLst>
              <a:ext uri="{FF2B5EF4-FFF2-40B4-BE49-F238E27FC236}">
                <a16:creationId xmlns:a16="http://schemas.microsoft.com/office/drawing/2014/main" id="{E7A754B4-A77D-4E52-BBB6-CC7D980FF4D7}"/>
              </a:ext>
            </a:extLst>
          </p:cNvPr>
          <p:cNvSpPr>
            <a:spLocks noGrp="1" noRot="1" noChangeAspect="1" noChangeArrowheads="1" noTextEdit="1"/>
          </p:cNvSpPr>
          <p:nvPr>
            <p:ph type="sldImg" idx="2"/>
          </p:nvPr>
        </p:nvSpPr>
        <p:spPr bwMode="auto">
          <a:xfrm>
            <a:off x="2892425" y="525463"/>
            <a:ext cx="3498850" cy="262413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2149" name="Rectangle 5">
            <a:extLst>
              <a:ext uri="{FF2B5EF4-FFF2-40B4-BE49-F238E27FC236}">
                <a16:creationId xmlns:a16="http://schemas.microsoft.com/office/drawing/2014/main" id="{DA5E9909-EC96-44F5-9AAD-22E7D0D0B6B2}"/>
              </a:ext>
            </a:extLst>
          </p:cNvPr>
          <p:cNvSpPr>
            <a:spLocks noGrp="1" noChangeArrowheads="1"/>
          </p:cNvSpPr>
          <p:nvPr>
            <p:ph type="body" sz="quarter" idx="3"/>
          </p:nvPr>
        </p:nvSpPr>
        <p:spPr bwMode="auto">
          <a:xfrm>
            <a:off x="928688" y="3324225"/>
            <a:ext cx="7426325" cy="314801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ltLang="en-US" noProof="0"/>
              <a:t>Click to edit Master text styles</a:t>
            </a:r>
          </a:p>
          <a:p>
            <a:pPr lvl="1"/>
            <a:r>
              <a:rPr lang="en-US" altLang="en-US" noProof="0"/>
              <a:t>Second level</a:t>
            </a:r>
          </a:p>
          <a:p>
            <a:pPr lvl="2"/>
            <a:r>
              <a:rPr lang="en-US" altLang="en-US" noProof="0"/>
              <a:t>Third level</a:t>
            </a:r>
          </a:p>
          <a:p>
            <a:pPr lvl="3"/>
            <a:r>
              <a:rPr lang="en-US" altLang="en-US" noProof="0"/>
              <a:t>Fourth level</a:t>
            </a:r>
          </a:p>
          <a:p>
            <a:pPr lvl="4"/>
            <a:r>
              <a:rPr lang="en-US" altLang="en-US" noProof="0"/>
              <a:t>Fifth level</a:t>
            </a:r>
          </a:p>
        </p:txBody>
      </p:sp>
      <p:sp>
        <p:nvSpPr>
          <p:cNvPr id="262150" name="Rectangle 6">
            <a:extLst>
              <a:ext uri="{FF2B5EF4-FFF2-40B4-BE49-F238E27FC236}">
                <a16:creationId xmlns:a16="http://schemas.microsoft.com/office/drawing/2014/main" id="{335F7290-7EEC-4750-AB02-A2C662F4D5A4}"/>
              </a:ext>
            </a:extLst>
          </p:cNvPr>
          <p:cNvSpPr>
            <a:spLocks noGrp="1" noChangeArrowheads="1"/>
          </p:cNvSpPr>
          <p:nvPr>
            <p:ph type="ftr" sz="quarter" idx="4"/>
          </p:nvPr>
        </p:nvSpPr>
        <p:spPr bwMode="auto">
          <a:xfrm>
            <a:off x="0" y="6646863"/>
            <a:ext cx="4022725" cy="349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fontAlgn="auto" hangingPunct="1">
              <a:spcBef>
                <a:spcPts val="0"/>
              </a:spcBef>
              <a:spcAft>
                <a:spcPts val="0"/>
              </a:spcAft>
              <a:defRPr sz="1200">
                <a:latin typeface="+mn-lt"/>
              </a:defRPr>
            </a:lvl1pPr>
          </a:lstStyle>
          <a:p>
            <a:pPr>
              <a:defRPr/>
            </a:pPr>
            <a:endParaRPr lang="en-US" altLang="en-US"/>
          </a:p>
        </p:txBody>
      </p:sp>
      <p:sp>
        <p:nvSpPr>
          <p:cNvPr id="262151" name="Rectangle 7">
            <a:extLst>
              <a:ext uri="{FF2B5EF4-FFF2-40B4-BE49-F238E27FC236}">
                <a16:creationId xmlns:a16="http://schemas.microsoft.com/office/drawing/2014/main" id="{3B930866-6D89-4940-B639-2687F229A21C}"/>
              </a:ext>
            </a:extLst>
          </p:cNvPr>
          <p:cNvSpPr>
            <a:spLocks noGrp="1" noChangeArrowheads="1"/>
          </p:cNvSpPr>
          <p:nvPr>
            <p:ph type="sldNum" sz="quarter" idx="5"/>
          </p:nvPr>
        </p:nvSpPr>
        <p:spPr bwMode="auto">
          <a:xfrm>
            <a:off x="5259388" y="6646863"/>
            <a:ext cx="4022725" cy="349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fontAlgn="auto" hangingPunct="1">
              <a:spcBef>
                <a:spcPts val="0"/>
              </a:spcBef>
              <a:spcAft>
                <a:spcPts val="0"/>
              </a:spcAft>
              <a:defRPr sz="1200">
                <a:latin typeface="+mn-lt"/>
              </a:defRPr>
            </a:lvl1pPr>
          </a:lstStyle>
          <a:p>
            <a:pPr>
              <a:defRPr/>
            </a:pPr>
            <a:fld id="{6A5DDE1F-040B-4A9B-9AE8-B5404B22DB93}"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Times New Roman" charset="0"/>
        <a:ea typeface="ＭＳ Ｐゴシック" pitchFamily="-65" charset="-128"/>
        <a:cs typeface="ＭＳ Ｐゴシック" pitchFamily="-65" charset="-128"/>
      </a:defRPr>
    </a:lvl1pPr>
    <a:lvl2pPr marL="457200" algn="l" rtl="0" eaLnBrk="0" fontAlgn="base" hangingPunct="0">
      <a:spcBef>
        <a:spcPct val="30000"/>
      </a:spcBef>
      <a:spcAft>
        <a:spcPct val="0"/>
      </a:spcAft>
      <a:defRPr sz="1200" kern="1200">
        <a:solidFill>
          <a:schemeClr val="tx1"/>
        </a:solidFill>
        <a:latin typeface="Times New Roman" charset="0"/>
        <a:ea typeface="ＭＳ Ｐゴシック" charset="-128"/>
        <a:cs typeface="+mn-cs"/>
      </a:defRPr>
    </a:lvl2pPr>
    <a:lvl3pPr marL="914400" algn="l" rtl="0" eaLnBrk="0" fontAlgn="base" hangingPunct="0">
      <a:spcBef>
        <a:spcPct val="30000"/>
      </a:spcBef>
      <a:spcAft>
        <a:spcPct val="0"/>
      </a:spcAft>
      <a:defRPr sz="1200" kern="1200">
        <a:solidFill>
          <a:schemeClr val="tx1"/>
        </a:solidFill>
        <a:latin typeface="Times New Roman" charset="0"/>
        <a:ea typeface="ＭＳ Ｐゴシック" charset="-128"/>
        <a:cs typeface="+mn-cs"/>
      </a:defRPr>
    </a:lvl3pPr>
    <a:lvl4pPr marL="1371600" algn="l" rtl="0" eaLnBrk="0" fontAlgn="base" hangingPunct="0">
      <a:spcBef>
        <a:spcPct val="30000"/>
      </a:spcBef>
      <a:spcAft>
        <a:spcPct val="0"/>
      </a:spcAft>
      <a:defRPr sz="1200" kern="1200">
        <a:solidFill>
          <a:schemeClr val="tx1"/>
        </a:solidFill>
        <a:latin typeface="Times New Roman" charset="0"/>
        <a:ea typeface="ＭＳ Ｐゴシック" charset="-128"/>
        <a:cs typeface="+mn-cs"/>
      </a:defRPr>
    </a:lvl4pPr>
    <a:lvl5pPr marL="1828800" algn="l" rtl="0" eaLnBrk="0" fontAlgn="base" hangingPunct="0">
      <a:spcBef>
        <a:spcPct val="30000"/>
      </a:spcBef>
      <a:spcAft>
        <a:spcPct val="0"/>
      </a:spcAft>
      <a:defRPr sz="1200" kern="1200">
        <a:solidFill>
          <a:schemeClr val="tx1"/>
        </a:solidFill>
        <a:latin typeface="Times New Roman" charset="0"/>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7">
            <a:extLst>
              <a:ext uri="{FF2B5EF4-FFF2-40B4-BE49-F238E27FC236}">
                <a16:creationId xmlns:a16="http://schemas.microsoft.com/office/drawing/2014/main" id="{5C311265-37E6-4002-905A-C1BDCC4BB70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4572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4572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4572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4572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fontAlgn="base">
              <a:spcBef>
                <a:spcPct val="0"/>
              </a:spcBef>
              <a:spcAft>
                <a:spcPct val="0"/>
              </a:spcAft>
            </a:pPr>
            <a:fld id="{BFBC9E83-F54D-48EC-973A-A539D2174EA5}" type="slidenum">
              <a:rPr lang="en-US" altLang="en-US" smtClean="0"/>
              <a:pPr fontAlgn="base">
                <a:spcBef>
                  <a:spcPct val="0"/>
                </a:spcBef>
                <a:spcAft>
                  <a:spcPct val="0"/>
                </a:spcAft>
              </a:pPr>
              <a:t>2</a:t>
            </a:fld>
            <a:endParaRPr lang="en-US" altLang="en-US"/>
          </a:p>
        </p:txBody>
      </p:sp>
      <p:sp>
        <p:nvSpPr>
          <p:cNvPr id="13315" name="Rectangle 2">
            <a:extLst>
              <a:ext uri="{FF2B5EF4-FFF2-40B4-BE49-F238E27FC236}">
                <a16:creationId xmlns:a16="http://schemas.microsoft.com/office/drawing/2014/main" id="{EA55103C-FEEA-4960-99F5-49D1FE9B1013}"/>
              </a:ext>
            </a:extLst>
          </p:cNvPr>
          <p:cNvSpPr>
            <a:spLocks noGrp="1" noRot="1" noChangeAspect="1" noChangeArrowheads="1" noTextEdit="1"/>
          </p:cNvSpPr>
          <p:nvPr>
            <p:ph type="sldImg"/>
          </p:nvPr>
        </p:nvSpPr>
        <p:spPr>
          <a:ln/>
        </p:spPr>
      </p:sp>
      <p:sp>
        <p:nvSpPr>
          <p:cNvPr id="13316" name="Rectangle 3">
            <a:extLst>
              <a:ext uri="{FF2B5EF4-FFF2-40B4-BE49-F238E27FC236}">
                <a16:creationId xmlns:a16="http://schemas.microsoft.com/office/drawing/2014/main" id="{2821EC50-632E-4F64-8F8F-A04AAEEE650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a typeface="ＭＳ Ｐゴシック" panose="020B0600070205080204" pitchFamily="34" charset="-128"/>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a:extLst>
              <a:ext uri="{FF2B5EF4-FFF2-40B4-BE49-F238E27FC236}">
                <a16:creationId xmlns:a16="http://schemas.microsoft.com/office/drawing/2014/main" id="{216DCCC7-D866-4DC2-9651-4661384AD53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4572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4572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4572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4572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fontAlgn="base">
              <a:spcBef>
                <a:spcPct val="0"/>
              </a:spcBef>
              <a:spcAft>
                <a:spcPct val="0"/>
              </a:spcAft>
            </a:pPr>
            <a:fld id="{750BA71A-19A4-4C44-B930-D6B73595FDDE}" type="slidenum">
              <a:rPr lang="en-US" altLang="en-US" smtClean="0"/>
              <a:pPr fontAlgn="base">
                <a:spcBef>
                  <a:spcPct val="0"/>
                </a:spcBef>
                <a:spcAft>
                  <a:spcPct val="0"/>
                </a:spcAft>
              </a:pPr>
              <a:t>3</a:t>
            </a:fld>
            <a:endParaRPr lang="en-US" altLang="en-US"/>
          </a:p>
        </p:txBody>
      </p:sp>
      <p:sp>
        <p:nvSpPr>
          <p:cNvPr id="15363" name="Rectangle 2">
            <a:extLst>
              <a:ext uri="{FF2B5EF4-FFF2-40B4-BE49-F238E27FC236}">
                <a16:creationId xmlns:a16="http://schemas.microsoft.com/office/drawing/2014/main" id="{8D8B3B78-1D49-40D1-8023-B8FCF7633AE7}"/>
              </a:ext>
            </a:extLst>
          </p:cNvPr>
          <p:cNvSpPr>
            <a:spLocks noGrp="1" noRot="1" noChangeAspect="1" noChangeArrowheads="1" noTextEdit="1"/>
          </p:cNvSpPr>
          <p:nvPr>
            <p:ph type="sldImg"/>
          </p:nvPr>
        </p:nvSpPr>
        <p:spPr>
          <a:ln/>
        </p:spPr>
      </p:sp>
      <p:sp>
        <p:nvSpPr>
          <p:cNvPr id="15364" name="Rectangle 3">
            <a:extLst>
              <a:ext uri="{FF2B5EF4-FFF2-40B4-BE49-F238E27FC236}">
                <a16:creationId xmlns:a16="http://schemas.microsoft.com/office/drawing/2014/main" id="{75DE114B-E244-46C4-AF97-D15B9DC99AD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a typeface="ＭＳ Ｐゴシック" panose="020B0600070205080204" pitchFamily="34" charset="-128"/>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12ECE821-CDD4-4429-836E-1C4964C41E94}"/>
              </a:ext>
            </a:extLst>
          </p:cNvPr>
          <p:cNvSpPr>
            <a:spLocks noGrp="1" noRot="1" noChangeAspect="1" noChangeArrowheads="1" noTextEdit="1"/>
          </p:cNvSpPr>
          <p:nvPr>
            <p:ph type="sldImg"/>
          </p:nvPr>
        </p:nvSpPr>
        <p:spPr>
          <a:ln/>
        </p:spPr>
      </p:sp>
      <p:sp>
        <p:nvSpPr>
          <p:cNvPr id="17411" name="Rectangle 3">
            <a:extLst>
              <a:ext uri="{FF2B5EF4-FFF2-40B4-BE49-F238E27FC236}">
                <a16:creationId xmlns:a16="http://schemas.microsoft.com/office/drawing/2014/main" id="{59CCC165-20C9-4278-8136-C5751E8C02D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a typeface="ＭＳ Ｐゴシック" panose="020B0600070205080204" pitchFamily="34" charset="-128"/>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a:extLst>
              <a:ext uri="{FF2B5EF4-FFF2-40B4-BE49-F238E27FC236}">
                <a16:creationId xmlns:a16="http://schemas.microsoft.com/office/drawing/2014/main" id="{5969F194-E524-44DF-B73D-487A7D875FC3}"/>
              </a:ext>
            </a:extLst>
          </p:cNvPr>
          <p:cNvSpPr>
            <a:spLocks noGrp="1" noRot="1" noChangeAspect="1" noChangeArrowheads="1" noTextEdit="1"/>
          </p:cNvSpPr>
          <p:nvPr>
            <p:ph type="sldImg"/>
          </p:nvPr>
        </p:nvSpPr>
        <p:spPr>
          <a:ln/>
        </p:spPr>
      </p:sp>
      <p:sp>
        <p:nvSpPr>
          <p:cNvPr id="19459" name="Rectangle 3">
            <a:extLst>
              <a:ext uri="{FF2B5EF4-FFF2-40B4-BE49-F238E27FC236}">
                <a16:creationId xmlns:a16="http://schemas.microsoft.com/office/drawing/2014/main" id="{4AEBAB18-DDF2-40A2-924C-3EF74F1462C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a typeface="ＭＳ Ｐゴシック" panose="020B0600070205080204" pitchFamily="34" charset="-128"/>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09E20095-22DB-4EB4-B601-47CD22612AB5}"/>
              </a:ext>
            </a:extLst>
          </p:cNvPr>
          <p:cNvSpPr>
            <a:spLocks noGrp="1" noRot="1" noChangeAspect="1" noChangeArrowheads="1" noTextEdit="1"/>
          </p:cNvSpPr>
          <p:nvPr>
            <p:ph type="sldImg"/>
          </p:nvPr>
        </p:nvSpPr>
        <p:spPr>
          <a:ln/>
        </p:spPr>
      </p:sp>
      <p:sp>
        <p:nvSpPr>
          <p:cNvPr id="22531" name="Rectangle 3">
            <a:extLst>
              <a:ext uri="{FF2B5EF4-FFF2-40B4-BE49-F238E27FC236}">
                <a16:creationId xmlns:a16="http://schemas.microsoft.com/office/drawing/2014/main" id="{AAC1612F-A96F-4418-967E-3F8F7FEE87C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a typeface="ＭＳ Ｐゴシック" panose="020B0600070205080204" pitchFamily="34" charset="-128"/>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a:extLst>
              <a:ext uri="{FF2B5EF4-FFF2-40B4-BE49-F238E27FC236}">
                <a16:creationId xmlns:a16="http://schemas.microsoft.com/office/drawing/2014/main" id="{5ED95F61-2D82-484E-9EFF-B4F71E28FE65}"/>
              </a:ext>
            </a:extLst>
          </p:cNvPr>
          <p:cNvSpPr>
            <a:spLocks noGrp="1" noRot="1" noChangeAspect="1" noChangeArrowheads="1" noTextEdit="1"/>
          </p:cNvSpPr>
          <p:nvPr>
            <p:ph type="sldImg"/>
          </p:nvPr>
        </p:nvSpPr>
        <p:spPr>
          <a:ln/>
        </p:spPr>
      </p:sp>
      <p:sp>
        <p:nvSpPr>
          <p:cNvPr id="24579" name="Rectangle 3">
            <a:extLst>
              <a:ext uri="{FF2B5EF4-FFF2-40B4-BE49-F238E27FC236}">
                <a16:creationId xmlns:a16="http://schemas.microsoft.com/office/drawing/2014/main" id="{3F04C896-B564-4A53-971B-F8C3914B38F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a typeface="ＭＳ Ｐゴシック" panose="020B0600070205080204" pitchFamily="34" charset="-128"/>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a:extLst>
              <a:ext uri="{FF2B5EF4-FFF2-40B4-BE49-F238E27FC236}">
                <a16:creationId xmlns:a16="http://schemas.microsoft.com/office/drawing/2014/main" id="{3A9B084B-6234-480E-AB75-708A505AE236}"/>
              </a:ext>
            </a:extLst>
          </p:cNvPr>
          <p:cNvSpPr>
            <a:spLocks noGrp="1" noRot="1" noChangeAspect="1" noChangeArrowheads="1" noTextEdit="1"/>
          </p:cNvSpPr>
          <p:nvPr>
            <p:ph type="sldImg"/>
          </p:nvPr>
        </p:nvSpPr>
        <p:spPr>
          <a:ln/>
        </p:spPr>
      </p:sp>
      <p:sp>
        <p:nvSpPr>
          <p:cNvPr id="26627" name="Rectangle 3">
            <a:extLst>
              <a:ext uri="{FF2B5EF4-FFF2-40B4-BE49-F238E27FC236}">
                <a16:creationId xmlns:a16="http://schemas.microsoft.com/office/drawing/2014/main" id="{D02EB927-1AD0-4994-81E7-67D74C3B510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a typeface="ＭＳ Ｐゴシック" panose="020B0600070205080204" pitchFamily="34" charset="-128"/>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a:extLst>
              <a:ext uri="{FF2B5EF4-FFF2-40B4-BE49-F238E27FC236}">
                <a16:creationId xmlns:a16="http://schemas.microsoft.com/office/drawing/2014/main" id="{9C6B97DD-90CB-4943-B084-F0EF66EAAFA9}"/>
              </a:ext>
            </a:extLst>
          </p:cNvPr>
          <p:cNvSpPr>
            <a:spLocks noGrp="1" noRot="1" noChangeAspect="1" noChangeArrowheads="1" noTextEdit="1"/>
          </p:cNvSpPr>
          <p:nvPr>
            <p:ph type="sldImg"/>
          </p:nvPr>
        </p:nvSpPr>
        <p:spPr>
          <a:ln/>
        </p:spPr>
      </p:sp>
      <p:sp>
        <p:nvSpPr>
          <p:cNvPr id="28675" name="Rectangle 3">
            <a:extLst>
              <a:ext uri="{FF2B5EF4-FFF2-40B4-BE49-F238E27FC236}">
                <a16:creationId xmlns:a16="http://schemas.microsoft.com/office/drawing/2014/main" id="{F7927F55-A09D-4BF0-B24B-0BF5A0EF9BD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a typeface="ＭＳ Ｐゴシック" panose="020B0600070205080204" pitchFamily="34" charset="-128"/>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a:extLst>
              <a:ext uri="{FF2B5EF4-FFF2-40B4-BE49-F238E27FC236}">
                <a16:creationId xmlns:a16="http://schemas.microsoft.com/office/drawing/2014/main" id="{3AF3DE20-0951-44EA-BA4B-54B3A379DAE9}"/>
              </a:ext>
            </a:extLst>
          </p:cNvPr>
          <p:cNvSpPr>
            <a:spLocks noGrp="1" noRot="1" noChangeAspect="1" noChangeArrowheads="1" noTextEdit="1"/>
          </p:cNvSpPr>
          <p:nvPr>
            <p:ph type="sldImg"/>
          </p:nvPr>
        </p:nvSpPr>
        <p:spPr>
          <a:ln/>
        </p:spPr>
      </p:sp>
      <p:sp>
        <p:nvSpPr>
          <p:cNvPr id="30723" name="Rectangle 3">
            <a:extLst>
              <a:ext uri="{FF2B5EF4-FFF2-40B4-BE49-F238E27FC236}">
                <a16:creationId xmlns:a16="http://schemas.microsoft.com/office/drawing/2014/main" id="{42AF2216-63DF-4549-8BB8-FAB635F1ACD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a typeface="ＭＳ Ｐゴシック" panose="020B0600070205080204" pitchFamily="34" charset="-128"/>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13" descr="Brickwork-SD-R1acrop.jpg">
            <a:extLst>
              <a:ext uri="{FF2B5EF4-FFF2-40B4-BE49-F238E27FC236}">
                <a16:creationId xmlns:a16="http://schemas.microsoft.com/office/drawing/2014/main" id="{163F485B-3CC6-46B1-928F-F8C4720980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useBgFill="1">
        <p:nvSpPr>
          <p:cNvPr id="5" name="Freeform 12">
            <a:extLst>
              <a:ext uri="{FF2B5EF4-FFF2-40B4-BE49-F238E27FC236}">
                <a16:creationId xmlns:a16="http://schemas.microsoft.com/office/drawing/2014/main" id="{0C7891B2-D74F-444E-9917-D4FDFBED8C03}"/>
              </a:ext>
            </a:extLst>
          </p:cNvPr>
          <p:cNvSpPr/>
          <p:nvPr/>
        </p:nvSpPr>
        <p:spPr>
          <a:xfrm>
            <a:off x="-8467" y="-16933"/>
            <a:ext cx="8754534" cy="6451600"/>
          </a:xfrm>
          <a:custGeom>
            <a:avLst/>
            <a:gdLst/>
            <a:ahLst/>
            <a:cxnLst/>
            <a:rect l="l" t="t" r="r" b="b"/>
            <a:pathLst>
              <a:path w="8754534" h="6451600">
                <a:moveTo>
                  <a:pt x="8373534" y="0"/>
                </a:moveTo>
                <a:lnTo>
                  <a:pt x="8754534" y="5994400"/>
                </a:lnTo>
                <a:lnTo>
                  <a:pt x="0" y="6451600"/>
                </a:lnTo>
                <a:lnTo>
                  <a:pt x="0" y="0"/>
                </a:lnTo>
                <a:lnTo>
                  <a:pt x="8373534" y="0"/>
                </a:lnTo>
                <a:close/>
              </a:path>
            </a:pathLst>
          </a:custGeom>
          <a:ln>
            <a:noFill/>
          </a:ln>
          <a:effectLst>
            <a:outerShdw blurRad="98425" dist="76200" dir="4380000" algn="tl" rotWithShape="0">
              <a:srgbClr val="000000">
                <a:alpha val="68000"/>
              </a:srgbClr>
            </a:outerShdw>
          </a:effectLst>
        </p:spPr>
        <p:style>
          <a:lnRef idx="1">
            <a:schemeClr val="accent1"/>
          </a:lnRef>
          <a:fillRef idx="3">
            <a:schemeClr val="accent1"/>
          </a:fillRef>
          <a:effectRef idx="2">
            <a:schemeClr val="accent1"/>
          </a:effectRef>
          <a:fontRef idx="minor">
            <a:schemeClr val="lt1"/>
          </a:fontRef>
        </p:style>
      </p:sp>
      <p:sp>
        <p:nvSpPr>
          <p:cNvPr id="6" name="Freeform 22">
            <a:extLst>
              <a:ext uri="{FF2B5EF4-FFF2-40B4-BE49-F238E27FC236}">
                <a16:creationId xmlns:a16="http://schemas.microsoft.com/office/drawing/2014/main" id="{A5B84149-B174-4D6F-903F-6706A7EF3F4C}"/>
              </a:ext>
            </a:extLst>
          </p:cNvPr>
          <p:cNvSpPr/>
          <p:nvPr/>
        </p:nvSpPr>
        <p:spPr>
          <a:xfrm>
            <a:off x="-10379" y="4445000"/>
            <a:ext cx="8464695" cy="1715811"/>
          </a:xfrm>
          <a:custGeom>
            <a:avLst/>
            <a:gdLst/>
            <a:ahLst/>
            <a:cxnLst/>
            <a:rect l="l" t="t" r="r" b="b"/>
            <a:pathLst>
              <a:path w="8428428" h="1878553">
                <a:moveTo>
                  <a:pt x="0" y="438229"/>
                </a:moveTo>
                <a:lnTo>
                  <a:pt x="8343246" y="0"/>
                </a:lnTo>
                <a:lnTo>
                  <a:pt x="8428428" y="1424838"/>
                </a:lnTo>
                <a:lnTo>
                  <a:pt x="7515" y="1878553"/>
                </a:lnTo>
                <a:lnTo>
                  <a:pt x="0" y="438229"/>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7" name="Freeform 28">
            <a:extLst>
              <a:ext uri="{FF2B5EF4-FFF2-40B4-BE49-F238E27FC236}">
                <a16:creationId xmlns:a16="http://schemas.microsoft.com/office/drawing/2014/main" id="{52451674-8242-44A1-BD2C-8DFD2B8FFC0E}"/>
              </a:ext>
            </a:extLst>
          </p:cNvPr>
          <p:cNvSpPr/>
          <p:nvPr/>
        </p:nvSpPr>
        <p:spPr>
          <a:xfrm>
            <a:off x="-2864" y="0"/>
            <a:ext cx="5811235" cy="321615"/>
          </a:xfrm>
          <a:custGeom>
            <a:avLst/>
            <a:gdLst/>
            <a:ahLst/>
            <a:cxnLst/>
            <a:rect l="l" t="t" r="r" b="b"/>
            <a:pathLst>
              <a:path w="5811235" h="321615">
                <a:moveTo>
                  <a:pt x="0" y="0"/>
                </a:moveTo>
                <a:lnTo>
                  <a:pt x="5811235" y="0"/>
                </a:lnTo>
                <a:lnTo>
                  <a:pt x="1" y="321615"/>
                </a:lnTo>
                <a:cubicBezTo>
                  <a:pt x="1" y="214410"/>
                  <a:pt x="0" y="107205"/>
                  <a:pt x="0" y="0"/>
                </a:cubicBez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8" name="Freeform 29">
            <a:extLst>
              <a:ext uri="{FF2B5EF4-FFF2-40B4-BE49-F238E27FC236}">
                <a16:creationId xmlns:a16="http://schemas.microsoft.com/office/drawing/2014/main" id="{2639FD90-652B-4C11-BE93-54AC7B0AD4DF}"/>
              </a:ext>
            </a:extLst>
          </p:cNvPr>
          <p:cNvSpPr/>
          <p:nvPr/>
        </p:nvSpPr>
        <p:spPr>
          <a:xfrm rot="21420000">
            <a:off x="-171450" y="212725"/>
            <a:ext cx="8480425" cy="5746750"/>
          </a:xfrm>
          <a:custGeom>
            <a:avLst/>
            <a:gdLst/>
            <a:ahLst/>
            <a:cxnLst/>
            <a:rect l="l" t="t" r="r" b="b"/>
            <a:pathLst>
              <a:path w="11307378" h="5746008">
                <a:moveTo>
                  <a:pt x="11270997" y="0"/>
                </a:moveTo>
                <a:lnTo>
                  <a:pt x="11307378" y="5746008"/>
                </a:lnTo>
                <a:lnTo>
                  <a:pt x="1" y="5743137"/>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9" name="5-Point Star 32">
            <a:extLst>
              <a:ext uri="{FF2B5EF4-FFF2-40B4-BE49-F238E27FC236}">
                <a16:creationId xmlns:a16="http://schemas.microsoft.com/office/drawing/2014/main" id="{7FC0851E-9930-426A-9346-7D71E98194F9}"/>
              </a:ext>
            </a:extLst>
          </p:cNvPr>
          <p:cNvSpPr/>
          <p:nvPr/>
        </p:nvSpPr>
        <p:spPr>
          <a:xfrm rot="21420000">
            <a:off x="3122613" y="5057775"/>
            <a:ext cx="514350" cy="514350"/>
          </a:xfrm>
          <a:prstGeom prst="star5">
            <a:avLst>
              <a:gd name="adj" fmla="val 26693"/>
              <a:gd name="hf" fmla="val 105146"/>
              <a:gd name="vf" fmla="val 110557"/>
            </a:avLst>
          </a:prstGeom>
          <a:solidFill>
            <a:schemeClr val="tx1">
              <a:alpha val="40000"/>
            </a:schemeClr>
          </a:solidFill>
          <a:ln>
            <a:no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rot="21420000">
            <a:off x="451416" y="668338"/>
            <a:ext cx="7533524" cy="2766528"/>
          </a:xfrm>
        </p:spPr>
        <p:txBody>
          <a:bodyPr anchor="b">
            <a:normAutofit/>
          </a:bodyPr>
          <a:lstStyle>
            <a:lvl1pPr algn="r">
              <a:defRPr sz="7200"/>
            </a:lvl1pPr>
          </a:lstStyle>
          <a:p>
            <a:r>
              <a:rPr lang="en-US"/>
              <a:t>Click to edit Master title style</a:t>
            </a:r>
            <a:endParaRPr lang="en-US" dirty="0"/>
          </a:p>
        </p:txBody>
      </p:sp>
      <p:sp>
        <p:nvSpPr>
          <p:cNvPr id="3" name="Subtitle 2"/>
          <p:cNvSpPr>
            <a:spLocks noGrp="1"/>
          </p:cNvSpPr>
          <p:nvPr>
            <p:ph type="subTitle" idx="1"/>
          </p:nvPr>
        </p:nvSpPr>
        <p:spPr>
          <a:xfrm rot="21420000">
            <a:off x="554462" y="3446830"/>
            <a:ext cx="7512060" cy="550333"/>
          </a:xfrm>
        </p:spPr>
        <p:txBody>
          <a:bodyPr anchor="t">
            <a:noAutofit/>
          </a:bodyPr>
          <a:lstStyle>
            <a:lvl1pPr marL="0" indent="0" algn="r">
              <a:buNone/>
              <a:defRPr sz="24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0" name="Date Placeholder 3">
            <a:extLst>
              <a:ext uri="{FF2B5EF4-FFF2-40B4-BE49-F238E27FC236}">
                <a16:creationId xmlns:a16="http://schemas.microsoft.com/office/drawing/2014/main" id="{45336CCF-576F-4550-A913-6DCBDC96AA1E}"/>
              </a:ext>
            </a:extLst>
          </p:cNvPr>
          <p:cNvSpPr>
            <a:spLocks noGrp="1"/>
          </p:cNvSpPr>
          <p:nvPr>
            <p:ph type="dt" sz="half" idx="10"/>
          </p:nvPr>
        </p:nvSpPr>
        <p:spPr>
          <a:xfrm rot="21420000">
            <a:off x="3668713" y="4714875"/>
            <a:ext cx="4608512" cy="941388"/>
          </a:xfrm>
        </p:spPr>
        <p:txBody>
          <a:bodyPr/>
          <a:lstStyle>
            <a:lvl1pPr algn="ctr">
              <a:defRPr sz="4200">
                <a:solidFill>
                  <a:schemeClr val="accent1">
                    <a:lumMod val="50000"/>
                  </a:schemeClr>
                </a:solidFill>
              </a:defRPr>
            </a:lvl1pPr>
          </a:lstStyle>
          <a:p>
            <a:pPr>
              <a:defRPr/>
            </a:pPr>
            <a:fld id="{2FA4DFB7-FAD9-46E2-B3B8-B0B312CDE2DA}" type="datetimeFigureOut">
              <a:rPr lang="en-US"/>
              <a:pPr>
                <a:defRPr/>
              </a:pPr>
              <a:t>4/25/2022</a:t>
            </a:fld>
            <a:endParaRPr lang="en-US"/>
          </a:p>
        </p:txBody>
      </p:sp>
      <p:sp>
        <p:nvSpPr>
          <p:cNvPr id="11" name="Footer Placeholder 4">
            <a:extLst>
              <a:ext uri="{FF2B5EF4-FFF2-40B4-BE49-F238E27FC236}">
                <a16:creationId xmlns:a16="http://schemas.microsoft.com/office/drawing/2014/main" id="{0A0CC325-4CB3-4F84-B7FF-6FA4F130A12E}"/>
              </a:ext>
            </a:extLst>
          </p:cNvPr>
          <p:cNvSpPr>
            <a:spLocks noGrp="1"/>
          </p:cNvSpPr>
          <p:nvPr>
            <p:ph type="ftr" sz="quarter" idx="11"/>
          </p:nvPr>
        </p:nvSpPr>
        <p:spPr>
          <a:xfrm rot="21420000">
            <a:off x="-12700" y="4954588"/>
            <a:ext cx="2987675" cy="919162"/>
          </a:xfrm>
        </p:spPr>
        <p:txBody>
          <a:bodyPr/>
          <a:lstStyle>
            <a:lvl1pPr algn="r">
              <a:defRPr lang="en-US" sz="4200"/>
            </a:lvl1pPr>
          </a:lstStyle>
          <a:p>
            <a:pPr>
              <a:defRPr/>
            </a:pPr>
            <a:endParaRPr/>
          </a:p>
        </p:txBody>
      </p:sp>
      <p:sp>
        <p:nvSpPr>
          <p:cNvPr id="12" name="Slide Number Placeholder 5">
            <a:extLst>
              <a:ext uri="{FF2B5EF4-FFF2-40B4-BE49-F238E27FC236}">
                <a16:creationId xmlns:a16="http://schemas.microsoft.com/office/drawing/2014/main" id="{38BE2F6E-6AC7-4297-BEC8-008B5FF9CD59}"/>
              </a:ext>
            </a:extLst>
          </p:cNvPr>
          <p:cNvSpPr>
            <a:spLocks noGrp="1"/>
          </p:cNvSpPr>
          <p:nvPr>
            <p:ph type="sldNum" sz="quarter" idx="12"/>
          </p:nvPr>
        </p:nvSpPr>
        <p:spPr>
          <a:xfrm rot="21420000">
            <a:off x="7400925" y="3819525"/>
            <a:ext cx="681038" cy="498475"/>
          </a:xfrm>
        </p:spPr>
        <p:txBody>
          <a:bodyPr/>
          <a:lstStyle>
            <a:lvl1pPr>
              <a:defRPr sz="2400">
                <a:solidFill>
                  <a:schemeClr val="tx1">
                    <a:lumMod val="75000"/>
                    <a:lumOff val="25000"/>
                  </a:schemeClr>
                </a:solidFill>
              </a:defRPr>
            </a:lvl1pPr>
          </a:lstStyle>
          <a:p>
            <a:pPr>
              <a:defRPr/>
            </a:pPr>
            <a:fld id="{D2B7810F-D96A-4A51-982A-C40363EA0A33}" type="slidenum">
              <a:rPr lang="en-US"/>
              <a:pPr>
                <a:defRPr/>
              </a:pPr>
              <a:t>‹#›</a:t>
            </a:fld>
            <a:endParaRPr lang="en-US"/>
          </a:p>
        </p:txBody>
      </p:sp>
    </p:spTree>
    <p:extLst>
      <p:ext uri="{BB962C8B-B14F-4D97-AF65-F5344CB8AC3E}">
        <p14:creationId xmlns:p14="http://schemas.microsoft.com/office/powerpoint/2010/main" val="20612832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14350" y="4106333"/>
            <a:ext cx="7796031" cy="58884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4351" y="685800"/>
            <a:ext cx="7794385" cy="3194903"/>
          </a:xfrm>
          <a:ln w="57150" cmpd="thinThick">
            <a:solidFill>
              <a:schemeClr val="bg1">
                <a:lumMod val="50000"/>
              </a:schemeClr>
            </a:solidFill>
            <a:miter lim="800000"/>
          </a:ln>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en-US" noProof="0" dirty="0"/>
          </a:p>
        </p:txBody>
      </p:sp>
      <p:sp>
        <p:nvSpPr>
          <p:cNvPr id="4" name="Text Placeholder 3"/>
          <p:cNvSpPr>
            <a:spLocks noGrp="1"/>
          </p:cNvSpPr>
          <p:nvPr>
            <p:ph type="body" sz="half" idx="2"/>
          </p:nvPr>
        </p:nvSpPr>
        <p:spPr>
          <a:xfrm>
            <a:off x="514335" y="4702923"/>
            <a:ext cx="7796046" cy="682472"/>
          </a:xfrm>
        </p:spPr>
        <p:txBody>
          <a:bodyPr anchor="t"/>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3">
            <a:extLst>
              <a:ext uri="{FF2B5EF4-FFF2-40B4-BE49-F238E27FC236}">
                <a16:creationId xmlns:a16="http://schemas.microsoft.com/office/drawing/2014/main" id="{711FA176-FBE1-439C-8533-92B059518774}"/>
              </a:ext>
            </a:extLst>
          </p:cNvPr>
          <p:cNvSpPr>
            <a:spLocks noGrp="1"/>
          </p:cNvSpPr>
          <p:nvPr>
            <p:ph type="dt" sz="half" idx="10"/>
          </p:nvPr>
        </p:nvSpPr>
        <p:spPr/>
        <p:txBody>
          <a:bodyPr/>
          <a:lstStyle>
            <a:lvl1pPr>
              <a:defRPr/>
            </a:lvl1pPr>
          </a:lstStyle>
          <a:p>
            <a:pPr>
              <a:defRPr/>
            </a:pPr>
            <a:fld id="{6EECCF81-FB77-47B7-92C7-89260DADF602}" type="datetimeFigureOut">
              <a:rPr lang="en-US"/>
              <a:pPr>
                <a:defRPr/>
              </a:pPr>
              <a:t>4/25/2022</a:t>
            </a:fld>
            <a:endParaRPr lang="en-US"/>
          </a:p>
        </p:txBody>
      </p:sp>
      <p:sp>
        <p:nvSpPr>
          <p:cNvPr id="6" name="Footer Placeholder 4">
            <a:extLst>
              <a:ext uri="{FF2B5EF4-FFF2-40B4-BE49-F238E27FC236}">
                <a16:creationId xmlns:a16="http://schemas.microsoft.com/office/drawing/2014/main" id="{8183A36C-DF4C-415E-83D9-C31B92C97496}"/>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C3BFB11D-1AFC-4D4D-A971-192174A0AEFF}"/>
              </a:ext>
            </a:extLst>
          </p:cNvPr>
          <p:cNvSpPr>
            <a:spLocks noGrp="1"/>
          </p:cNvSpPr>
          <p:nvPr>
            <p:ph type="sldNum" sz="quarter" idx="12"/>
          </p:nvPr>
        </p:nvSpPr>
        <p:spPr/>
        <p:txBody>
          <a:bodyPr/>
          <a:lstStyle>
            <a:lvl1pPr>
              <a:defRPr/>
            </a:lvl1pPr>
          </a:lstStyle>
          <a:p>
            <a:pPr>
              <a:defRPr/>
            </a:pPr>
            <a:fld id="{FC40D78D-7F12-45D0-9EC9-173BE82A58AB}" type="slidenum">
              <a:rPr lang="en-US"/>
              <a:pPr>
                <a:defRPr/>
              </a:pPr>
              <a:t>‹#›</a:t>
            </a:fld>
            <a:endParaRPr lang="en-US"/>
          </a:p>
        </p:txBody>
      </p:sp>
    </p:spTree>
    <p:extLst>
      <p:ext uri="{BB962C8B-B14F-4D97-AF65-F5344CB8AC3E}">
        <p14:creationId xmlns:p14="http://schemas.microsoft.com/office/powerpoint/2010/main" val="2085890948"/>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514351" y="685801"/>
            <a:ext cx="7797677" cy="3194903"/>
          </a:xfrm>
        </p:spPr>
        <p:txBody>
          <a:bodyPr>
            <a:normAutofit/>
          </a:bodyPr>
          <a:lstStyle>
            <a:lvl1pPr algn="ctr">
              <a:defRPr sz="4800"/>
            </a:lvl1pPr>
          </a:lstStyle>
          <a:p>
            <a:r>
              <a:rPr lang="en-US"/>
              <a:t>Click to edit Master title style</a:t>
            </a:r>
            <a:endParaRPr lang="en-US" dirty="0"/>
          </a:p>
        </p:txBody>
      </p:sp>
      <p:sp>
        <p:nvSpPr>
          <p:cNvPr id="4" name="Text Placeholder 3"/>
          <p:cNvSpPr>
            <a:spLocks noGrp="1"/>
          </p:cNvSpPr>
          <p:nvPr>
            <p:ph type="body" sz="half" idx="2"/>
          </p:nvPr>
        </p:nvSpPr>
        <p:spPr>
          <a:xfrm>
            <a:off x="514335" y="4106333"/>
            <a:ext cx="7796047" cy="1273606"/>
          </a:xfrm>
        </p:spPr>
        <p:txBody>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3">
            <a:extLst>
              <a:ext uri="{FF2B5EF4-FFF2-40B4-BE49-F238E27FC236}">
                <a16:creationId xmlns:a16="http://schemas.microsoft.com/office/drawing/2014/main" id="{C261FB1B-F757-47C1-8F56-FBCD6173E086}"/>
              </a:ext>
            </a:extLst>
          </p:cNvPr>
          <p:cNvSpPr>
            <a:spLocks noGrp="1"/>
          </p:cNvSpPr>
          <p:nvPr>
            <p:ph type="dt" sz="half" idx="10"/>
          </p:nvPr>
        </p:nvSpPr>
        <p:spPr/>
        <p:txBody>
          <a:bodyPr/>
          <a:lstStyle>
            <a:lvl1pPr>
              <a:defRPr/>
            </a:lvl1pPr>
          </a:lstStyle>
          <a:p>
            <a:pPr>
              <a:defRPr/>
            </a:pPr>
            <a:fld id="{8A5062F0-2890-44A4-B776-DEFD980AF843}" type="datetimeFigureOut">
              <a:rPr lang="en-US"/>
              <a:pPr>
                <a:defRPr/>
              </a:pPr>
              <a:t>4/25/2022</a:t>
            </a:fld>
            <a:endParaRPr lang="en-US"/>
          </a:p>
        </p:txBody>
      </p:sp>
      <p:sp>
        <p:nvSpPr>
          <p:cNvPr id="6" name="Footer Placeholder 4">
            <a:extLst>
              <a:ext uri="{FF2B5EF4-FFF2-40B4-BE49-F238E27FC236}">
                <a16:creationId xmlns:a16="http://schemas.microsoft.com/office/drawing/2014/main" id="{5BE2367F-3D58-4349-A152-5FA9F74D717C}"/>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C8E33BAD-B0ED-414E-884B-581FFCA01368}"/>
              </a:ext>
            </a:extLst>
          </p:cNvPr>
          <p:cNvSpPr>
            <a:spLocks noGrp="1"/>
          </p:cNvSpPr>
          <p:nvPr>
            <p:ph type="sldNum" sz="quarter" idx="12"/>
          </p:nvPr>
        </p:nvSpPr>
        <p:spPr/>
        <p:txBody>
          <a:bodyPr/>
          <a:lstStyle>
            <a:lvl1pPr>
              <a:defRPr/>
            </a:lvl1pPr>
          </a:lstStyle>
          <a:p>
            <a:pPr>
              <a:defRPr/>
            </a:pPr>
            <a:fld id="{AADE8984-252A-4261-98FE-63FA8DA3708D}" type="slidenum">
              <a:rPr lang="en-US"/>
              <a:pPr>
                <a:defRPr/>
              </a:pPr>
              <a:t>‹#›</a:t>
            </a:fld>
            <a:endParaRPr lang="en-US"/>
          </a:p>
        </p:txBody>
      </p:sp>
    </p:spTree>
    <p:extLst>
      <p:ext uri="{BB962C8B-B14F-4D97-AF65-F5344CB8AC3E}">
        <p14:creationId xmlns:p14="http://schemas.microsoft.com/office/powerpoint/2010/main" val="850143886"/>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9CD9CDE-7D6A-463F-BA59-072F3411229F}"/>
              </a:ext>
            </a:extLst>
          </p:cNvPr>
          <p:cNvSpPr txBox="1"/>
          <p:nvPr/>
        </p:nvSpPr>
        <p:spPr>
          <a:xfrm>
            <a:off x="404813" y="887413"/>
            <a:ext cx="457200" cy="585787"/>
          </a:xfrm>
          <a:prstGeom prst="rect">
            <a:avLst/>
          </a:prstGeom>
        </p:spPr>
        <p:txBody>
          <a:bodyPr anchor="ct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eaLnBrk="1" fontAlgn="auto" hangingPunct="1">
              <a:spcAft>
                <a:spcPts val="0"/>
              </a:spcAft>
              <a:defRPr/>
            </a:pPr>
            <a:r>
              <a:rPr lang="en-US" sz="8000" dirty="0">
                <a:effectLst/>
                <a:latin typeface="+mn-lt"/>
              </a:rPr>
              <a:t>“</a:t>
            </a:r>
          </a:p>
        </p:txBody>
      </p:sp>
      <p:sp>
        <p:nvSpPr>
          <p:cNvPr id="6" name="TextBox 5">
            <a:extLst>
              <a:ext uri="{FF2B5EF4-FFF2-40B4-BE49-F238E27FC236}">
                <a16:creationId xmlns:a16="http://schemas.microsoft.com/office/drawing/2014/main" id="{68EB63FD-370C-4A93-B650-F186D576D365}"/>
              </a:ext>
            </a:extLst>
          </p:cNvPr>
          <p:cNvSpPr txBox="1"/>
          <p:nvPr/>
        </p:nvSpPr>
        <p:spPr>
          <a:xfrm>
            <a:off x="7897813" y="2906713"/>
            <a:ext cx="457200" cy="584200"/>
          </a:xfrm>
          <a:prstGeom prst="rect">
            <a:avLst/>
          </a:prstGeom>
        </p:spPr>
        <p:txBody>
          <a:bodyPr anchor="ct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algn="r" eaLnBrk="1" fontAlgn="auto" hangingPunct="1">
              <a:spcAft>
                <a:spcPts val="0"/>
              </a:spcAft>
              <a:defRPr/>
            </a:pPr>
            <a:r>
              <a:rPr lang="en-US" sz="8000" dirty="0">
                <a:effectLst/>
                <a:latin typeface="+mn-lt"/>
              </a:rPr>
              <a:t>”</a:t>
            </a:r>
          </a:p>
        </p:txBody>
      </p:sp>
      <p:sp>
        <p:nvSpPr>
          <p:cNvPr id="2" name="Title 1"/>
          <p:cNvSpPr>
            <a:spLocks noGrp="1"/>
          </p:cNvSpPr>
          <p:nvPr>
            <p:ph type="title"/>
          </p:nvPr>
        </p:nvSpPr>
        <p:spPr>
          <a:xfrm>
            <a:off x="841299" y="685800"/>
            <a:ext cx="7143765" cy="2916704"/>
          </a:xfrm>
        </p:spPr>
        <p:txBody>
          <a:bodyPr>
            <a:normAutofit/>
          </a:bodyPr>
          <a:lstStyle>
            <a:lvl1pPr algn="ctr">
              <a:defRPr sz="4800"/>
            </a:lvl1pPr>
          </a:lstStyle>
          <a:p>
            <a:r>
              <a:rPr lang="en-US"/>
              <a:t>Click to edit Master title style</a:t>
            </a:r>
            <a:endParaRPr lang="en-US" dirty="0"/>
          </a:p>
        </p:txBody>
      </p:sp>
      <p:sp>
        <p:nvSpPr>
          <p:cNvPr id="12" name="Text Placeholder 3"/>
          <p:cNvSpPr>
            <a:spLocks noGrp="1"/>
          </p:cNvSpPr>
          <p:nvPr>
            <p:ph type="body" sz="half" idx="13"/>
          </p:nvPr>
        </p:nvSpPr>
        <p:spPr>
          <a:xfrm>
            <a:off x="1162698" y="3610032"/>
            <a:ext cx="6500967" cy="377768"/>
          </a:xfrm>
        </p:spPr>
        <p:txBody>
          <a:bodyPr anchor="t"/>
          <a:lstStyle>
            <a:lvl1pPr marL="0" indent="0" algn="r">
              <a:buNone/>
              <a:defRPr sz="1400">
                <a:solidFill>
                  <a:schemeClr val="tx1">
                    <a:lumMod val="50000"/>
                    <a:lumOff val="5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514351" y="4106334"/>
            <a:ext cx="7797662" cy="1268252"/>
          </a:xfrm>
        </p:spPr>
        <p:txBody>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7" name="Date Placeholder 4">
            <a:extLst>
              <a:ext uri="{FF2B5EF4-FFF2-40B4-BE49-F238E27FC236}">
                <a16:creationId xmlns:a16="http://schemas.microsoft.com/office/drawing/2014/main" id="{0BD727FD-5421-47D2-9ACC-4BD1C86123A0}"/>
              </a:ext>
            </a:extLst>
          </p:cNvPr>
          <p:cNvSpPr>
            <a:spLocks noGrp="1"/>
          </p:cNvSpPr>
          <p:nvPr>
            <p:ph type="dt" sz="half" idx="14"/>
          </p:nvPr>
        </p:nvSpPr>
        <p:spPr/>
        <p:txBody>
          <a:bodyPr/>
          <a:lstStyle>
            <a:lvl1pPr>
              <a:defRPr/>
            </a:lvl1pPr>
          </a:lstStyle>
          <a:p>
            <a:pPr>
              <a:defRPr/>
            </a:pPr>
            <a:fld id="{D8322810-2875-4E24-81C4-3562ADFD8B45}" type="datetimeFigureOut">
              <a:rPr lang="en-US"/>
              <a:pPr>
                <a:defRPr/>
              </a:pPr>
              <a:t>4/25/2022</a:t>
            </a:fld>
            <a:endParaRPr lang="en-US"/>
          </a:p>
        </p:txBody>
      </p:sp>
      <p:sp>
        <p:nvSpPr>
          <p:cNvPr id="8" name="Footer Placeholder 5">
            <a:extLst>
              <a:ext uri="{FF2B5EF4-FFF2-40B4-BE49-F238E27FC236}">
                <a16:creationId xmlns:a16="http://schemas.microsoft.com/office/drawing/2014/main" id="{C7F6E8CC-AABE-460B-822F-3C66594DEA78}"/>
              </a:ext>
            </a:extLst>
          </p:cNvPr>
          <p:cNvSpPr>
            <a:spLocks noGrp="1"/>
          </p:cNvSpPr>
          <p:nvPr>
            <p:ph type="ftr" sz="quarter" idx="15"/>
          </p:nvPr>
        </p:nvSpPr>
        <p:spPr/>
        <p:txBody>
          <a:bodyPr/>
          <a:lstStyle>
            <a:lvl1pPr>
              <a:defRPr/>
            </a:lvl1pPr>
          </a:lstStyle>
          <a:p>
            <a:pPr>
              <a:defRPr/>
            </a:pPr>
            <a:endParaRPr lang="en-US"/>
          </a:p>
        </p:txBody>
      </p:sp>
      <p:sp>
        <p:nvSpPr>
          <p:cNvPr id="9" name="Slide Number Placeholder 6">
            <a:extLst>
              <a:ext uri="{FF2B5EF4-FFF2-40B4-BE49-F238E27FC236}">
                <a16:creationId xmlns:a16="http://schemas.microsoft.com/office/drawing/2014/main" id="{34DE4725-4924-4B81-B7EE-7D70F80B55B2}"/>
              </a:ext>
            </a:extLst>
          </p:cNvPr>
          <p:cNvSpPr>
            <a:spLocks noGrp="1"/>
          </p:cNvSpPr>
          <p:nvPr>
            <p:ph type="sldNum" sz="quarter" idx="16"/>
          </p:nvPr>
        </p:nvSpPr>
        <p:spPr/>
        <p:txBody>
          <a:bodyPr/>
          <a:lstStyle>
            <a:lvl1pPr>
              <a:defRPr/>
            </a:lvl1pPr>
          </a:lstStyle>
          <a:p>
            <a:pPr>
              <a:defRPr/>
            </a:pPr>
            <a:fld id="{12D8141A-D12A-488D-9D52-B9035C8C6334}" type="slidenum">
              <a:rPr lang="en-US"/>
              <a:pPr>
                <a:defRPr/>
              </a:pPr>
              <a:t>‹#›</a:t>
            </a:fld>
            <a:endParaRPr lang="en-US"/>
          </a:p>
        </p:txBody>
      </p:sp>
    </p:spTree>
    <p:extLst>
      <p:ext uri="{BB962C8B-B14F-4D97-AF65-F5344CB8AC3E}">
        <p14:creationId xmlns:p14="http://schemas.microsoft.com/office/powerpoint/2010/main" val="2937069864"/>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514351" y="1723855"/>
            <a:ext cx="7796030" cy="2511835"/>
          </a:xfrm>
        </p:spPr>
        <p:txBody>
          <a:bodyPr anchor="b">
            <a:normAutofit/>
          </a:bodyPr>
          <a:lstStyle>
            <a:lvl1pPr algn="l">
              <a:defRPr sz="4800"/>
            </a:lvl1pPr>
          </a:lstStyle>
          <a:p>
            <a:r>
              <a:rPr lang="en-US"/>
              <a:t>Click to edit Master title style</a:t>
            </a:r>
            <a:endParaRPr lang="en-US" dirty="0"/>
          </a:p>
        </p:txBody>
      </p:sp>
      <p:sp>
        <p:nvSpPr>
          <p:cNvPr id="4" name="Text Placeholder 3"/>
          <p:cNvSpPr>
            <a:spLocks noGrp="1"/>
          </p:cNvSpPr>
          <p:nvPr>
            <p:ph type="body" sz="half" idx="2"/>
          </p:nvPr>
        </p:nvSpPr>
        <p:spPr>
          <a:xfrm>
            <a:off x="514351" y="4247468"/>
            <a:ext cx="7796030" cy="1140644"/>
          </a:xfrm>
        </p:spPr>
        <p:txBody>
          <a:bodyPr anchor="t"/>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3">
            <a:extLst>
              <a:ext uri="{FF2B5EF4-FFF2-40B4-BE49-F238E27FC236}">
                <a16:creationId xmlns:a16="http://schemas.microsoft.com/office/drawing/2014/main" id="{83581360-4A8E-401C-B913-70C860E7618C}"/>
              </a:ext>
            </a:extLst>
          </p:cNvPr>
          <p:cNvSpPr>
            <a:spLocks noGrp="1"/>
          </p:cNvSpPr>
          <p:nvPr>
            <p:ph type="dt" sz="half" idx="10"/>
          </p:nvPr>
        </p:nvSpPr>
        <p:spPr/>
        <p:txBody>
          <a:bodyPr/>
          <a:lstStyle>
            <a:lvl1pPr>
              <a:defRPr/>
            </a:lvl1pPr>
          </a:lstStyle>
          <a:p>
            <a:pPr>
              <a:defRPr/>
            </a:pPr>
            <a:fld id="{A3B92598-7DAE-4822-9F4C-0C0E7A832E50}" type="datetimeFigureOut">
              <a:rPr lang="en-US"/>
              <a:pPr>
                <a:defRPr/>
              </a:pPr>
              <a:t>4/25/2022</a:t>
            </a:fld>
            <a:endParaRPr lang="en-US"/>
          </a:p>
        </p:txBody>
      </p:sp>
      <p:sp>
        <p:nvSpPr>
          <p:cNvPr id="6" name="Footer Placeholder 4">
            <a:extLst>
              <a:ext uri="{FF2B5EF4-FFF2-40B4-BE49-F238E27FC236}">
                <a16:creationId xmlns:a16="http://schemas.microsoft.com/office/drawing/2014/main" id="{3D2BD9F3-1A44-4D29-81A9-BF7FEA68B252}"/>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E32B32A0-2D68-45A3-842D-8EDF6A33274A}"/>
              </a:ext>
            </a:extLst>
          </p:cNvPr>
          <p:cNvSpPr>
            <a:spLocks noGrp="1"/>
          </p:cNvSpPr>
          <p:nvPr>
            <p:ph type="sldNum" sz="quarter" idx="12"/>
          </p:nvPr>
        </p:nvSpPr>
        <p:spPr/>
        <p:txBody>
          <a:bodyPr/>
          <a:lstStyle>
            <a:lvl1pPr>
              <a:defRPr/>
            </a:lvl1pPr>
          </a:lstStyle>
          <a:p>
            <a:pPr>
              <a:defRPr/>
            </a:pPr>
            <a:fld id="{C2FF24FA-4491-4552-9258-BA714C3CF54A}" type="slidenum">
              <a:rPr lang="en-US"/>
              <a:pPr>
                <a:defRPr/>
              </a:pPr>
              <a:t>‹#›</a:t>
            </a:fld>
            <a:endParaRPr lang="en-US"/>
          </a:p>
        </p:txBody>
      </p:sp>
    </p:spTree>
    <p:extLst>
      <p:ext uri="{BB962C8B-B14F-4D97-AF65-F5344CB8AC3E}">
        <p14:creationId xmlns:p14="http://schemas.microsoft.com/office/powerpoint/2010/main" val="1294979253"/>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514351" y="685801"/>
            <a:ext cx="7796030" cy="1151965"/>
          </a:xfrm>
        </p:spPr>
        <p:txBody>
          <a:bodyPr/>
          <a:lstStyle>
            <a:lvl1pPr algn="ctr">
              <a:defRPr/>
            </a:lvl1pPr>
          </a:lstStyle>
          <a:p>
            <a:r>
              <a:rPr lang="en-US"/>
              <a:t>Click to edit Master title style</a:t>
            </a:r>
            <a:endParaRPr lang="en-US" dirty="0"/>
          </a:p>
        </p:txBody>
      </p:sp>
      <p:sp>
        <p:nvSpPr>
          <p:cNvPr id="7" name="Text Placeholder 2"/>
          <p:cNvSpPr>
            <a:spLocks noGrp="1"/>
          </p:cNvSpPr>
          <p:nvPr>
            <p:ph type="body" idx="1"/>
          </p:nvPr>
        </p:nvSpPr>
        <p:spPr>
          <a:xfrm>
            <a:off x="514352" y="2063395"/>
            <a:ext cx="2482596"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514352" y="2639658"/>
            <a:ext cx="2482596" cy="2734928"/>
          </a:xfrm>
        </p:spPr>
        <p:txBody>
          <a:bodyPr anchor="t"/>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3175967" y="2063395"/>
            <a:ext cx="2482596"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3175966" y="2639658"/>
            <a:ext cx="2482596" cy="2734928"/>
          </a:xfrm>
        </p:spPr>
        <p:txBody>
          <a:bodyPr anchor="t"/>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5827785" y="2063395"/>
            <a:ext cx="2482596"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5827785" y="2639658"/>
            <a:ext cx="2482596" cy="2734928"/>
          </a:xfrm>
        </p:spPr>
        <p:txBody>
          <a:bodyPr anchor="t"/>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3" name="Date Placeholder 3">
            <a:extLst>
              <a:ext uri="{FF2B5EF4-FFF2-40B4-BE49-F238E27FC236}">
                <a16:creationId xmlns:a16="http://schemas.microsoft.com/office/drawing/2014/main" id="{D01599E8-B82A-4C2F-AB65-8B314225C0FA}"/>
              </a:ext>
            </a:extLst>
          </p:cNvPr>
          <p:cNvSpPr>
            <a:spLocks noGrp="1"/>
          </p:cNvSpPr>
          <p:nvPr>
            <p:ph type="dt" sz="half" idx="18"/>
          </p:nvPr>
        </p:nvSpPr>
        <p:spPr/>
        <p:txBody>
          <a:bodyPr/>
          <a:lstStyle>
            <a:lvl1pPr>
              <a:defRPr/>
            </a:lvl1pPr>
          </a:lstStyle>
          <a:p>
            <a:pPr>
              <a:defRPr/>
            </a:pPr>
            <a:fld id="{4E6E862E-23D0-4A93-BD45-EB9D21966A82}" type="datetimeFigureOut">
              <a:rPr lang="en-US"/>
              <a:pPr>
                <a:defRPr/>
              </a:pPr>
              <a:t>4/25/2022</a:t>
            </a:fld>
            <a:endParaRPr lang="en-US"/>
          </a:p>
        </p:txBody>
      </p:sp>
      <p:sp>
        <p:nvSpPr>
          <p:cNvPr id="14" name="Footer Placeholder 4">
            <a:extLst>
              <a:ext uri="{FF2B5EF4-FFF2-40B4-BE49-F238E27FC236}">
                <a16:creationId xmlns:a16="http://schemas.microsoft.com/office/drawing/2014/main" id="{576A6FB6-3269-4A7E-BA1B-3E719594776B}"/>
              </a:ext>
            </a:extLst>
          </p:cNvPr>
          <p:cNvSpPr>
            <a:spLocks noGrp="1"/>
          </p:cNvSpPr>
          <p:nvPr>
            <p:ph type="ftr" sz="quarter" idx="19"/>
          </p:nvPr>
        </p:nvSpPr>
        <p:spPr/>
        <p:txBody>
          <a:bodyPr/>
          <a:lstStyle>
            <a:lvl1pPr>
              <a:defRPr/>
            </a:lvl1pPr>
          </a:lstStyle>
          <a:p>
            <a:pPr>
              <a:defRPr/>
            </a:pPr>
            <a:endParaRPr lang="en-US"/>
          </a:p>
        </p:txBody>
      </p:sp>
      <p:sp>
        <p:nvSpPr>
          <p:cNvPr id="16" name="Slide Number Placeholder 5">
            <a:extLst>
              <a:ext uri="{FF2B5EF4-FFF2-40B4-BE49-F238E27FC236}">
                <a16:creationId xmlns:a16="http://schemas.microsoft.com/office/drawing/2014/main" id="{38533F86-C0C5-4D29-A179-12167FE11ED5}"/>
              </a:ext>
            </a:extLst>
          </p:cNvPr>
          <p:cNvSpPr>
            <a:spLocks noGrp="1"/>
          </p:cNvSpPr>
          <p:nvPr>
            <p:ph type="sldNum" sz="quarter" idx="20"/>
          </p:nvPr>
        </p:nvSpPr>
        <p:spPr/>
        <p:txBody>
          <a:bodyPr/>
          <a:lstStyle>
            <a:lvl1pPr>
              <a:defRPr/>
            </a:lvl1pPr>
          </a:lstStyle>
          <a:p>
            <a:pPr>
              <a:defRPr/>
            </a:pPr>
            <a:fld id="{316FC227-D25A-4AD3-B0E7-CF7FBBE67FDB}" type="slidenum">
              <a:rPr lang="en-US"/>
              <a:pPr>
                <a:defRPr/>
              </a:pPr>
              <a:t>‹#›</a:t>
            </a:fld>
            <a:endParaRPr lang="en-US"/>
          </a:p>
        </p:txBody>
      </p:sp>
    </p:spTree>
    <p:extLst>
      <p:ext uri="{BB962C8B-B14F-4D97-AF65-F5344CB8AC3E}">
        <p14:creationId xmlns:p14="http://schemas.microsoft.com/office/powerpoint/2010/main" val="3205840772"/>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514351" y="685801"/>
            <a:ext cx="7797662" cy="1151965"/>
          </a:xfrm>
        </p:spPr>
        <p:txBody>
          <a:bodyPr/>
          <a:lstStyle>
            <a:lvl1pPr algn="ctr">
              <a:defRPr/>
            </a:lvl1pPr>
          </a:lstStyle>
          <a:p>
            <a:r>
              <a:rPr lang="en-US"/>
              <a:t>Click to edit Master title style</a:t>
            </a:r>
            <a:endParaRPr lang="en-US" dirty="0"/>
          </a:p>
        </p:txBody>
      </p:sp>
      <p:sp>
        <p:nvSpPr>
          <p:cNvPr id="19" name="Text Placeholder 2"/>
          <p:cNvSpPr>
            <a:spLocks noGrp="1"/>
          </p:cNvSpPr>
          <p:nvPr>
            <p:ph type="body" idx="1"/>
          </p:nvPr>
        </p:nvSpPr>
        <p:spPr>
          <a:xfrm>
            <a:off x="518880" y="3813025"/>
            <a:ext cx="2482596"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514335" y="2063396"/>
            <a:ext cx="2482596" cy="1536725"/>
          </a:xfrm>
          <a:prstGeom prst="roundRect">
            <a:avLst>
              <a:gd name="adj" fmla="val 0"/>
            </a:avLst>
          </a:prstGeom>
          <a:ln w="57150" cmpd="thinThick">
            <a:solidFill>
              <a:schemeClr val="bg1">
                <a:lumMod val="50000"/>
              </a:schemeClr>
            </a:solidFill>
            <a:miter lim="800000"/>
          </a:ln>
        </p:spPr>
        <p:txBody>
          <a:bodyPr anchor="t"/>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noProof="0"/>
              <a:t>Click icon to add picture</a:t>
            </a:r>
            <a:endParaRPr lang="en-US" noProof="0" dirty="0"/>
          </a:p>
        </p:txBody>
      </p:sp>
      <p:sp>
        <p:nvSpPr>
          <p:cNvPr id="21" name="Text Placeholder 3"/>
          <p:cNvSpPr>
            <a:spLocks noGrp="1"/>
          </p:cNvSpPr>
          <p:nvPr>
            <p:ph type="body" sz="half" idx="18"/>
          </p:nvPr>
        </p:nvSpPr>
        <p:spPr>
          <a:xfrm>
            <a:off x="518880" y="4389288"/>
            <a:ext cx="2482596" cy="985299"/>
          </a:xfrm>
        </p:spPr>
        <p:txBody>
          <a:bodyPr anchor="t"/>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3178058" y="3813025"/>
            <a:ext cx="2482596"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3176999" y="2063396"/>
            <a:ext cx="2482596" cy="1535237"/>
          </a:xfrm>
          <a:prstGeom prst="roundRect">
            <a:avLst>
              <a:gd name="adj" fmla="val 0"/>
            </a:avLst>
          </a:prstGeom>
          <a:ln w="57150" cmpd="thinThick">
            <a:solidFill>
              <a:schemeClr val="bg1">
                <a:lumMod val="50000"/>
              </a:schemeClr>
            </a:solidFill>
            <a:miter lim="800000"/>
          </a:ln>
        </p:spPr>
        <p:txBody>
          <a:bodyPr anchor="t"/>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noProof="0"/>
              <a:t>Click icon to add picture</a:t>
            </a:r>
            <a:endParaRPr lang="en-US" noProof="0" dirty="0"/>
          </a:p>
        </p:txBody>
      </p:sp>
      <p:sp>
        <p:nvSpPr>
          <p:cNvPr id="24" name="Text Placeholder 3"/>
          <p:cNvSpPr>
            <a:spLocks noGrp="1"/>
          </p:cNvSpPr>
          <p:nvPr>
            <p:ph type="body" sz="half" idx="19"/>
          </p:nvPr>
        </p:nvSpPr>
        <p:spPr>
          <a:xfrm>
            <a:off x="3176998" y="4389286"/>
            <a:ext cx="2483655" cy="985300"/>
          </a:xfrm>
        </p:spPr>
        <p:txBody>
          <a:bodyPr anchor="t"/>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5826708" y="3813025"/>
            <a:ext cx="2482596"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5826614" y="2063394"/>
            <a:ext cx="2482596" cy="1537196"/>
          </a:xfrm>
          <a:prstGeom prst="roundRect">
            <a:avLst>
              <a:gd name="adj" fmla="val 0"/>
            </a:avLst>
          </a:prstGeom>
          <a:ln w="57150" cmpd="thinThick">
            <a:solidFill>
              <a:schemeClr val="bg1">
                <a:lumMod val="50000"/>
              </a:schemeClr>
            </a:solidFill>
            <a:miter lim="800000"/>
          </a:ln>
        </p:spPr>
        <p:txBody>
          <a:bodyPr anchor="t"/>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noProof="0"/>
              <a:t>Click icon to add picture</a:t>
            </a:r>
            <a:endParaRPr lang="en-US" noProof="0" dirty="0"/>
          </a:p>
        </p:txBody>
      </p:sp>
      <p:sp>
        <p:nvSpPr>
          <p:cNvPr id="27" name="Text Placeholder 3"/>
          <p:cNvSpPr>
            <a:spLocks noGrp="1"/>
          </p:cNvSpPr>
          <p:nvPr>
            <p:ph type="body" sz="half" idx="20"/>
          </p:nvPr>
        </p:nvSpPr>
        <p:spPr>
          <a:xfrm>
            <a:off x="5826614" y="4389284"/>
            <a:ext cx="2482596" cy="985302"/>
          </a:xfrm>
        </p:spPr>
        <p:txBody>
          <a:bodyPr anchor="t"/>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2" name="Date Placeholder 3">
            <a:extLst>
              <a:ext uri="{FF2B5EF4-FFF2-40B4-BE49-F238E27FC236}">
                <a16:creationId xmlns:a16="http://schemas.microsoft.com/office/drawing/2014/main" id="{8EA9EB6D-BA51-4FD8-9F46-B43BCE43F92B}"/>
              </a:ext>
            </a:extLst>
          </p:cNvPr>
          <p:cNvSpPr>
            <a:spLocks noGrp="1"/>
          </p:cNvSpPr>
          <p:nvPr>
            <p:ph type="dt" sz="half" idx="23"/>
          </p:nvPr>
        </p:nvSpPr>
        <p:spPr/>
        <p:txBody>
          <a:bodyPr/>
          <a:lstStyle>
            <a:lvl1pPr>
              <a:defRPr/>
            </a:lvl1pPr>
          </a:lstStyle>
          <a:p>
            <a:pPr>
              <a:defRPr/>
            </a:pPr>
            <a:fld id="{612BD0F2-B802-4BF1-9344-F23CB0F8C20C}" type="datetimeFigureOut">
              <a:rPr lang="en-US"/>
              <a:pPr>
                <a:defRPr/>
              </a:pPr>
              <a:t>4/25/2022</a:t>
            </a:fld>
            <a:endParaRPr lang="en-US"/>
          </a:p>
        </p:txBody>
      </p:sp>
      <p:sp>
        <p:nvSpPr>
          <p:cNvPr id="13" name="Footer Placeholder 4">
            <a:extLst>
              <a:ext uri="{FF2B5EF4-FFF2-40B4-BE49-F238E27FC236}">
                <a16:creationId xmlns:a16="http://schemas.microsoft.com/office/drawing/2014/main" id="{7C584186-FB6D-4766-B14B-6055A9FCB011}"/>
              </a:ext>
            </a:extLst>
          </p:cNvPr>
          <p:cNvSpPr>
            <a:spLocks noGrp="1"/>
          </p:cNvSpPr>
          <p:nvPr>
            <p:ph type="ftr" sz="quarter" idx="24"/>
          </p:nvPr>
        </p:nvSpPr>
        <p:spPr/>
        <p:txBody>
          <a:bodyPr/>
          <a:lstStyle>
            <a:lvl1pPr>
              <a:defRPr/>
            </a:lvl1pPr>
          </a:lstStyle>
          <a:p>
            <a:pPr>
              <a:defRPr/>
            </a:pPr>
            <a:endParaRPr lang="en-US"/>
          </a:p>
        </p:txBody>
      </p:sp>
      <p:sp>
        <p:nvSpPr>
          <p:cNvPr id="14" name="Slide Number Placeholder 5">
            <a:extLst>
              <a:ext uri="{FF2B5EF4-FFF2-40B4-BE49-F238E27FC236}">
                <a16:creationId xmlns:a16="http://schemas.microsoft.com/office/drawing/2014/main" id="{EBC6258C-22E8-4512-9B9D-4F5AD76E1CA2}"/>
              </a:ext>
            </a:extLst>
          </p:cNvPr>
          <p:cNvSpPr>
            <a:spLocks noGrp="1"/>
          </p:cNvSpPr>
          <p:nvPr>
            <p:ph type="sldNum" sz="quarter" idx="25"/>
          </p:nvPr>
        </p:nvSpPr>
        <p:spPr/>
        <p:txBody>
          <a:bodyPr/>
          <a:lstStyle>
            <a:lvl1pPr>
              <a:defRPr/>
            </a:lvl1pPr>
          </a:lstStyle>
          <a:p>
            <a:pPr>
              <a:defRPr/>
            </a:pPr>
            <a:fld id="{797B5E4D-DBB9-43C2-9B34-094909A037DD}" type="slidenum">
              <a:rPr lang="en-US"/>
              <a:pPr>
                <a:defRPr/>
              </a:pPr>
              <a:t>‹#›</a:t>
            </a:fld>
            <a:endParaRPr lang="en-US"/>
          </a:p>
        </p:txBody>
      </p:sp>
    </p:spTree>
    <p:extLst>
      <p:ext uri="{BB962C8B-B14F-4D97-AF65-F5344CB8AC3E}">
        <p14:creationId xmlns:p14="http://schemas.microsoft.com/office/powerpoint/2010/main" val="4209118051"/>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r">
              <a:defRPr/>
            </a:lvl1p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514351" y="2063396"/>
            <a:ext cx="7796030" cy="331119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FD1B94C3-BDBA-41C9-8EF8-7CE2899C865E}"/>
              </a:ext>
            </a:extLst>
          </p:cNvPr>
          <p:cNvSpPr>
            <a:spLocks noGrp="1"/>
          </p:cNvSpPr>
          <p:nvPr>
            <p:ph type="dt" sz="half" idx="14"/>
          </p:nvPr>
        </p:nvSpPr>
        <p:spPr/>
        <p:txBody>
          <a:bodyPr/>
          <a:lstStyle>
            <a:lvl1pPr>
              <a:defRPr/>
            </a:lvl1pPr>
          </a:lstStyle>
          <a:p>
            <a:pPr>
              <a:defRPr/>
            </a:pPr>
            <a:fld id="{A6226F86-5663-4109-A7F7-EF0B9B0ECA05}" type="datetimeFigureOut">
              <a:rPr lang="en-US"/>
              <a:pPr>
                <a:defRPr/>
              </a:pPr>
              <a:t>4/25/2022</a:t>
            </a:fld>
            <a:endParaRPr lang="en-US"/>
          </a:p>
        </p:txBody>
      </p:sp>
      <p:sp>
        <p:nvSpPr>
          <p:cNvPr id="5" name="Footer Placeholder 4">
            <a:extLst>
              <a:ext uri="{FF2B5EF4-FFF2-40B4-BE49-F238E27FC236}">
                <a16:creationId xmlns:a16="http://schemas.microsoft.com/office/drawing/2014/main" id="{B8AC1E05-3062-49D0-9371-F514D73ABB48}"/>
              </a:ext>
            </a:extLst>
          </p:cNvPr>
          <p:cNvSpPr>
            <a:spLocks noGrp="1"/>
          </p:cNvSpPr>
          <p:nvPr>
            <p:ph type="ftr" sz="quarter" idx="15"/>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B025D4F5-4CFD-453C-BE5E-0487D026E099}"/>
              </a:ext>
            </a:extLst>
          </p:cNvPr>
          <p:cNvSpPr>
            <a:spLocks noGrp="1"/>
          </p:cNvSpPr>
          <p:nvPr>
            <p:ph type="sldNum" sz="quarter" idx="16"/>
          </p:nvPr>
        </p:nvSpPr>
        <p:spPr/>
        <p:txBody>
          <a:bodyPr/>
          <a:lstStyle>
            <a:lvl1pPr>
              <a:defRPr/>
            </a:lvl1pPr>
          </a:lstStyle>
          <a:p>
            <a:pPr>
              <a:defRPr/>
            </a:pPr>
            <a:fld id="{70BC71E8-72C1-49DB-B0E1-AA5AE0BA9FF2}" type="slidenum">
              <a:rPr lang="en-US"/>
              <a:pPr>
                <a:defRPr/>
              </a:pPr>
              <a:t>‹#›</a:t>
            </a:fld>
            <a:endParaRPr lang="en-US"/>
          </a:p>
        </p:txBody>
      </p:sp>
    </p:spTree>
    <p:extLst>
      <p:ext uri="{BB962C8B-B14F-4D97-AF65-F5344CB8AC3E}">
        <p14:creationId xmlns:p14="http://schemas.microsoft.com/office/powerpoint/2010/main" val="3510811913"/>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11896" y="685801"/>
            <a:ext cx="1698485" cy="4688785"/>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514351" y="685801"/>
            <a:ext cx="5928323" cy="4688785"/>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CE460B5B-C9D5-4551-8C66-059C88A7420C}"/>
              </a:ext>
            </a:extLst>
          </p:cNvPr>
          <p:cNvSpPr>
            <a:spLocks noGrp="1"/>
          </p:cNvSpPr>
          <p:nvPr>
            <p:ph type="dt" sz="half" idx="14"/>
          </p:nvPr>
        </p:nvSpPr>
        <p:spPr/>
        <p:txBody>
          <a:bodyPr/>
          <a:lstStyle>
            <a:lvl1pPr>
              <a:defRPr/>
            </a:lvl1pPr>
          </a:lstStyle>
          <a:p>
            <a:pPr>
              <a:defRPr/>
            </a:pPr>
            <a:fld id="{BDB15FEE-7C3B-4BA1-AB83-52451B70CDBC}" type="datetimeFigureOut">
              <a:rPr lang="en-US"/>
              <a:pPr>
                <a:defRPr/>
              </a:pPr>
              <a:t>4/25/2022</a:t>
            </a:fld>
            <a:endParaRPr lang="en-US"/>
          </a:p>
        </p:txBody>
      </p:sp>
      <p:sp>
        <p:nvSpPr>
          <p:cNvPr id="5" name="Footer Placeholder 4">
            <a:extLst>
              <a:ext uri="{FF2B5EF4-FFF2-40B4-BE49-F238E27FC236}">
                <a16:creationId xmlns:a16="http://schemas.microsoft.com/office/drawing/2014/main" id="{979D8569-6B5A-4DFC-9B06-F5F219CDB9EF}"/>
              </a:ext>
            </a:extLst>
          </p:cNvPr>
          <p:cNvSpPr>
            <a:spLocks noGrp="1"/>
          </p:cNvSpPr>
          <p:nvPr>
            <p:ph type="ftr" sz="quarter" idx="15"/>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B6B27D36-9C43-42F6-90D0-C2C33585D747}"/>
              </a:ext>
            </a:extLst>
          </p:cNvPr>
          <p:cNvSpPr>
            <a:spLocks noGrp="1"/>
          </p:cNvSpPr>
          <p:nvPr>
            <p:ph type="sldNum" sz="quarter" idx="16"/>
          </p:nvPr>
        </p:nvSpPr>
        <p:spPr/>
        <p:txBody>
          <a:bodyPr/>
          <a:lstStyle>
            <a:lvl1pPr>
              <a:defRPr/>
            </a:lvl1pPr>
          </a:lstStyle>
          <a:p>
            <a:pPr>
              <a:defRPr/>
            </a:pPr>
            <a:fld id="{B856FE7B-72DF-41FC-8CB0-9E1A6A2474EE}" type="slidenum">
              <a:rPr lang="en-US"/>
              <a:pPr>
                <a:defRPr/>
              </a:pPr>
              <a:t>‹#›</a:t>
            </a:fld>
            <a:endParaRPr lang="en-US"/>
          </a:p>
        </p:txBody>
      </p:sp>
    </p:spTree>
    <p:extLst>
      <p:ext uri="{BB962C8B-B14F-4D97-AF65-F5344CB8AC3E}">
        <p14:creationId xmlns:p14="http://schemas.microsoft.com/office/powerpoint/2010/main" val="594263405"/>
      </p:ext>
    </p:extLst>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42900" y="304800"/>
            <a:ext cx="8458199" cy="457200"/>
          </a:xfrm>
        </p:spPr>
        <p:txBody>
          <a:bodyPr/>
          <a:lstStyle>
            <a:lvl1pPr>
              <a:defRPr sz="2800"/>
            </a:lvl1pPr>
          </a:lstStyle>
          <a:p>
            <a:r>
              <a:rPr lang="en-US" dirty="0"/>
              <a:t>Click to edit Master title style</a:t>
            </a:r>
          </a:p>
        </p:txBody>
      </p:sp>
      <p:sp>
        <p:nvSpPr>
          <p:cNvPr id="3" name="Content Placeholder 2"/>
          <p:cNvSpPr>
            <a:spLocks noGrp="1"/>
          </p:cNvSpPr>
          <p:nvPr>
            <p:ph idx="1"/>
          </p:nvPr>
        </p:nvSpPr>
        <p:spPr>
          <a:xfrm>
            <a:off x="342900" y="990600"/>
            <a:ext cx="8343900" cy="45720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B5BCC4F2-3F67-4586-82CE-75275824E1C2}"/>
              </a:ext>
            </a:extLst>
          </p:cNvPr>
          <p:cNvSpPr>
            <a:spLocks noGrp="1"/>
          </p:cNvSpPr>
          <p:nvPr>
            <p:ph type="dt" sz="half" idx="10"/>
          </p:nvPr>
        </p:nvSpPr>
        <p:spPr>
          <a:xfrm>
            <a:off x="-1524000" y="6400800"/>
            <a:ext cx="2362200" cy="457200"/>
          </a:xfrm>
        </p:spPr>
        <p:txBody>
          <a:bodyPr wrap="square" numCol="1" anchor="t" anchorCtr="0" compatLnSpc="1">
            <a:prstTxWarp prst="textNoShape">
              <a:avLst/>
            </a:prstTxWarp>
          </a:bodyPr>
          <a:lstStyle>
            <a:lvl1pPr eaLnBrk="0" hangingPunct="0">
              <a:defRPr sz="1000"/>
            </a:lvl1pPr>
          </a:lstStyle>
          <a:p>
            <a:pPr>
              <a:defRPr/>
            </a:pPr>
            <a:r>
              <a:rPr lang="en-US" altLang="en-US"/>
              <a:t>CIS 391</a:t>
            </a:r>
            <a:endParaRPr lang="en-US" altLang="en-US" sz="2800"/>
          </a:p>
        </p:txBody>
      </p:sp>
      <p:sp>
        <p:nvSpPr>
          <p:cNvPr id="5" name="Slide Number Placeholder 5">
            <a:extLst>
              <a:ext uri="{FF2B5EF4-FFF2-40B4-BE49-F238E27FC236}">
                <a16:creationId xmlns:a16="http://schemas.microsoft.com/office/drawing/2014/main" id="{51495EFB-B759-4E41-A1F4-8DBD1189ED34}"/>
              </a:ext>
            </a:extLst>
          </p:cNvPr>
          <p:cNvSpPr>
            <a:spLocks noGrp="1"/>
          </p:cNvSpPr>
          <p:nvPr>
            <p:ph type="sldNum" sz="quarter" idx="11"/>
          </p:nvPr>
        </p:nvSpPr>
        <p:spPr>
          <a:xfrm>
            <a:off x="7315200" y="6172200"/>
            <a:ext cx="1905000" cy="457200"/>
          </a:xfrm>
        </p:spPr>
        <p:txBody>
          <a:bodyPr wrap="square" numCol="1" anchor="t" anchorCtr="0" compatLnSpc="1">
            <a:prstTxWarp prst="textNoShape">
              <a:avLst/>
            </a:prstTxWarp>
          </a:bodyPr>
          <a:lstStyle>
            <a:lvl1pPr eaLnBrk="0" hangingPunct="0">
              <a:defRPr/>
            </a:lvl1pPr>
          </a:lstStyle>
          <a:p>
            <a:pPr>
              <a:defRPr/>
            </a:pPr>
            <a:r>
              <a:rPr lang="en-US" altLang="en-US"/>
              <a:t>       </a:t>
            </a:r>
            <a:fld id="{DEBC53FD-CBE1-4886-AEC9-5ED82A8A5D25}" type="slidenum">
              <a:rPr lang="en-US" altLang="en-US" sz="1000" smtClean="0"/>
              <a:pPr>
                <a:defRPr/>
              </a:pPr>
              <a:t>‹#›</a:t>
            </a:fld>
            <a:endParaRPr lang="en-US" altLang="en-US" sz="1000"/>
          </a:p>
        </p:txBody>
      </p:sp>
    </p:spTree>
    <p:extLst>
      <p:ext uri="{BB962C8B-B14F-4D97-AF65-F5344CB8AC3E}">
        <p14:creationId xmlns:p14="http://schemas.microsoft.com/office/powerpoint/2010/main" val="3696970354"/>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514351" y="2063396"/>
            <a:ext cx="7796030" cy="33111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F62BF9E5-CFDB-4F57-8583-62728103FF3D}"/>
              </a:ext>
            </a:extLst>
          </p:cNvPr>
          <p:cNvSpPr>
            <a:spLocks noGrp="1"/>
          </p:cNvSpPr>
          <p:nvPr>
            <p:ph type="dt" sz="half" idx="14"/>
          </p:nvPr>
        </p:nvSpPr>
        <p:spPr/>
        <p:txBody>
          <a:bodyPr/>
          <a:lstStyle>
            <a:lvl1pPr>
              <a:defRPr/>
            </a:lvl1pPr>
          </a:lstStyle>
          <a:p>
            <a:pPr>
              <a:defRPr/>
            </a:pPr>
            <a:fld id="{E5DC8A4A-C4EB-4AF5-B54E-AB6C03044666}" type="datetimeFigureOut">
              <a:rPr lang="en-US"/>
              <a:pPr>
                <a:defRPr/>
              </a:pPr>
              <a:t>4/25/2022</a:t>
            </a:fld>
            <a:endParaRPr lang="en-US"/>
          </a:p>
        </p:txBody>
      </p:sp>
      <p:sp>
        <p:nvSpPr>
          <p:cNvPr id="5" name="Footer Placeholder 4">
            <a:extLst>
              <a:ext uri="{FF2B5EF4-FFF2-40B4-BE49-F238E27FC236}">
                <a16:creationId xmlns:a16="http://schemas.microsoft.com/office/drawing/2014/main" id="{A68CF301-A922-4121-8BA3-80B1146B4A52}"/>
              </a:ext>
            </a:extLst>
          </p:cNvPr>
          <p:cNvSpPr>
            <a:spLocks noGrp="1"/>
          </p:cNvSpPr>
          <p:nvPr>
            <p:ph type="ftr" sz="quarter" idx="15"/>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2D8AD34B-1B93-4ECA-8A69-2DB0C4B7BD50}"/>
              </a:ext>
            </a:extLst>
          </p:cNvPr>
          <p:cNvSpPr>
            <a:spLocks noGrp="1"/>
          </p:cNvSpPr>
          <p:nvPr>
            <p:ph type="sldNum" sz="quarter" idx="16"/>
          </p:nvPr>
        </p:nvSpPr>
        <p:spPr/>
        <p:txBody>
          <a:bodyPr/>
          <a:lstStyle>
            <a:lvl1pPr>
              <a:defRPr/>
            </a:lvl1pPr>
          </a:lstStyle>
          <a:p>
            <a:pPr>
              <a:defRPr/>
            </a:pPr>
            <a:fld id="{659C7B87-E443-40B0-A1BF-558E2B65E5C1}" type="slidenum">
              <a:rPr lang="en-US"/>
              <a:pPr>
                <a:defRPr/>
              </a:pPr>
              <a:t>‹#›</a:t>
            </a:fld>
            <a:endParaRPr lang="en-US"/>
          </a:p>
        </p:txBody>
      </p:sp>
    </p:spTree>
    <p:extLst>
      <p:ext uri="{BB962C8B-B14F-4D97-AF65-F5344CB8AC3E}">
        <p14:creationId xmlns:p14="http://schemas.microsoft.com/office/powerpoint/2010/main" val="934200516"/>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14351" y="685801"/>
            <a:ext cx="7796030" cy="3193487"/>
          </a:xfrm>
        </p:spPr>
        <p:txBody>
          <a:bodyPr anchor="b">
            <a:normAutofit/>
          </a:bodyPr>
          <a:lstStyle>
            <a:lvl1pPr algn="l">
              <a:defRPr sz="5400"/>
            </a:lvl1pPr>
          </a:lstStyle>
          <a:p>
            <a:r>
              <a:rPr lang="en-US"/>
              <a:t>Click to edit Master title style</a:t>
            </a:r>
            <a:endParaRPr lang="en-US" dirty="0"/>
          </a:p>
        </p:txBody>
      </p:sp>
      <p:sp>
        <p:nvSpPr>
          <p:cNvPr id="3" name="Text Placeholder 2"/>
          <p:cNvSpPr>
            <a:spLocks noGrp="1"/>
          </p:cNvSpPr>
          <p:nvPr>
            <p:ph type="body" idx="1"/>
          </p:nvPr>
        </p:nvSpPr>
        <p:spPr>
          <a:xfrm>
            <a:off x="514351" y="3742267"/>
            <a:ext cx="7796030" cy="1639614"/>
          </a:xfrm>
        </p:spPr>
        <p:txBody>
          <a:bodyPr anchor="t"/>
          <a:lstStyle>
            <a:lvl1pPr marL="0" indent="0" algn="l">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D418088-A314-4D66-8952-07414D36B46A}"/>
              </a:ext>
            </a:extLst>
          </p:cNvPr>
          <p:cNvSpPr>
            <a:spLocks noGrp="1"/>
          </p:cNvSpPr>
          <p:nvPr>
            <p:ph type="dt" sz="half" idx="10"/>
          </p:nvPr>
        </p:nvSpPr>
        <p:spPr/>
        <p:txBody>
          <a:bodyPr/>
          <a:lstStyle>
            <a:lvl1pPr>
              <a:defRPr/>
            </a:lvl1pPr>
          </a:lstStyle>
          <a:p>
            <a:pPr>
              <a:defRPr/>
            </a:pPr>
            <a:r>
              <a:rPr lang="en-US" altLang="en-US"/>
              <a:t>CIS 391 Fall 2008 </a:t>
            </a:r>
          </a:p>
        </p:txBody>
      </p:sp>
      <p:sp>
        <p:nvSpPr>
          <p:cNvPr id="5" name="Footer Placeholder 4">
            <a:extLst>
              <a:ext uri="{FF2B5EF4-FFF2-40B4-BE49-F238E27FC236}">
                <a16:creationId xmlns:a16="http://schemas.microsoft.com/office/drawing/2014/main" id="{AF2A447D-35B5-4C19-9B97-5FC301B01510}"/>
              </a:ext>
            </a:extLst>
          </p:cNvPr>
          <p:cNvSpPr>
            <a:spLocks noGrp="1"/>
          </p:cNvSpPr>
          <p:nvPr>
            <p:ph type="ftr" sz="quarter" idx="11"/>
          </p:nvPr>
        </p:nvSpPr>
        <p:spPr/>
        <p:txBody>
          <a:bodyPr/>
          <a:lstStyle>
            <a:lvl1pPr>
              <a:defRPr/>
            </a:lvl1pPr>
          </a:lstStyle>
          <a:p>
            <a:pPr>
              <a:defRPr/>
            </a:pPr>
            <a:endParaRPr lang="en-US" altLang="en-US"/>
          </a:p>
        </p:txBody>
      </p:sp>
      <p:sp>
        <p:nvSpPr>
          <p:cNvPr id="6" name="Slide Number Placeholder 5">
            <a:extLst>
              <a:ext uri="{FF2B5EF4-FFF2-40B4-BE49-F238E27FC236}">
                <a16:creationId xmlns:a16="http://schemas.microsoft.com/office/drawing/2014/main" id="{60264A1D-A654-40BA-90E0-5918AF9F1F49}"/>
              </a:ext>
            </a:extLst>
          </p:cNvPr>
          <p:cNvSpPr>
            <a:spLocks noGrp="1"/>
          </p:cNvSpPr>
          <p:nvPr>
            <p:ph type="sldNum" sz="quarter" idx="12"/>
          </p:nvPr>
        </p:nvSpPr>
        <p:spPr/>
        <p:txBody>
          <a:bodyPr/>
          <a:lstStyle>
            <a:lvl1pPr>
              <a:defRPr/>
            </a:lvl1pPr>
          </a:lstStyle>
          <a:p>
            <a:pPr>
              <a:defRPr/>
            </a:pPr>
            <a:r>
              <a:rPr lang="en-US" altLang="en-US"/>
              <a:t>       </a:t>
            </a:r>
            <a:fld id="{C5C41898-3822-4862-AF4F-6650881C5B5E}" type="slidenum">
              <a:rPr lang="en-US" altLang="en-US" smtClean="0"/>
              <a:pPr>
                <a:defRPr/>
              </a:pPr>
              <a:t>‹#›</a:t>
            </a:fld>
            <a:endParaRPr lang="en-US" altLang="en-US"/>
          </a:p>
        </p:txBody>
      </p:sp>
    </p:spTree>
    <p:extLst>
      <p:ext uri="{BB962C8B-B14F-4D97-AF65-F5344CB8AC3E}">
        <p14:creationId xmlns:p14="http://schemas.microsoft.com/office/powerpoint/2010/main" val="27914841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4" name="Title 1"/>
          <p:cNvSpPr>
            <a:spLocks noGrp="1"/>
          </p:cNvSpPr>
          <p:nvPr>
            <p:ph type="title"/>
          </p:nvPr>
        </p:nvSpPr>
        <p:spPr>
          <a:xfrm>
            <a:off x="514351" y="685800"/>
            <a:ext cx="7797662" cy="1158140"/>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514350" y="2063396"/>
            <a:ext cx="3816536" cy="3311189"/>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4495478" y="2063396"/>
            <a:ext cx="3814904" cy="3311189"/>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3">
            <a:extLst>
              <a:ext uri="{FF2B5EF4-FFF2-40B4-BE49-F238E27FC236}">
                <a16:creationId xmlns:a16="http://schemas.microsoft.com/office/drawing/2014/main" id="{898BF672-FDC3-423F-BAE1-BAE82EF2FCB9}"/>
              </a:ext>
            </a:extLst>
          </p:cNvPr>
          <p:cNvSpPr>
            <a:spLocks noGrp="1"/>
          </p:cNvSpPr>
          <p:nvPr>
            <p:ph type="dt" sz="half" idx="15"/>
          </p:nvPr>
        </p:nvSpPr>
        <p:spPr/>
        <p:txBody>
          <a:bodyPr/>
          <a:lstStyle>
            <a:lvl1pPr>
              <a:defRPr/>
            </a:lvl1pPr>
          </a:lstStyle>
          <a:p>
            <a:pPr>
              <a:defRPr/>
            </a:pPr>
            <a:fld id="{CB011B03-75F7-4B73-87DF-E320070B3079}" type="datetimeFigureOut">
              <a:rPr lang="en-US"/>
              <a:pPr>
                <a:defRPr/>
              </a:pPr>
              <a:t>4/25/2022</a:t>
            </a:fld>
            <a:endParaRPr lang="en-US"/>
          </a:p>
        </p:txBody>
      </p:sp>
      <p:sp>
        <p:nvSpPr>
          <p:cNvPr id="6" name="Footer Placeholder 4">
            <a:extLst>
              <a:ext uri="{FF2B5EF4-FFF2-40B4-BE49-F238E27FC236}">
                <a16:creationId xmlns:a16="http://schemas.microsoft.com/office/drawing/2014/main" id="{D1CE9968-7B42-42BF-99D4-75518A32767C}"/>
              </a:ext>
            </a:extLst>
          </p:cNvPr>
          <p:cNvSpPr>
            <a:spLocks noGrp="1"/>
          </p:cNvSpPr>
          <p:nvPr>
            <p:ph type="ftr" sz="quarter" idx="16"/>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5FAAD5DC-6534-46FD-A255-DAD907C34044}"/>
              </a:ext>
            </a:extLst>
          </p:cNvPr>
          <p:cNvSpPr>
            <a:spLocks noGrp="1"/>
          </p:cNvSpPr>
          <p:nvPr>
            <p:ph type="sldNum" sz="quarter" idx="17"/>
          </p:nvPr>
        </p:nvSpPr>
        <p:spPr/>
        <p:txBody>
          <a:bodyPr/>
          <a:lstStyle>
            <a:lvl1pPr>
              <a:defRPr/>
            </a:lvl1pPr>
          </a:lstStyle>
          <a:p>
            <a:pPr>
              <a:defRPr/>
            </a:pPr>
            <a:fld id="{A5837963-85B1-459A-B40E-A0EE793B7EDE}" type="slidenum">
              <a:rPr lang="en-US"/>
              <a:pPr>
                <a:defRPr/>
              </a:pPr>
              <a:t>‹#›</a:t>
            </a:fld>
            <a:endParaRPr lang="en-US"/>
          </a:p>
        </p:txBody>
      </p:sp>
    </p:spTree>
    <p:extLst>
      <p:ext uri="{BB962C8B-B14F-4D97-AF65-F5344CB8AC3E}">
        <p14:creationId xmlns:p14="http://schemas.microsoft.com/office/powerpoint/2010/main" val="3838295139"/>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4" name="Title 1"/>
          <p:cNvSpPr>
            <a:spLocks noGrp="1"/>
          </p:cNvSpPr>
          <p:nvPr>
            <p:ph type="title"/>
          </p:nvPr>
        </p:nvSpPr>
        <p:spPr>
          <a:xfrm>
            <a:off x="514351" y="685800"/>
            <a:ext cx="7796030" cy="1158140"/>
          </a:xfrm>
        </p:spPr>
        <p:txBody>
          <a:bodyPr/>
          <a:lstStyle/>
          <a:p>
            <a:r>
              <a:rPr lang="en-US"/>
              <a:t>Click to edit Master title style</a:t>
            </a:r>
            <a:endParaRPr lang="en-US" dirty="0"/>
          </a:p>
        </p:txBody>
      </p:sp>
      <p:sp>
        <p:nvSpPr>
          <p:cNvPr id="3" name="Text Placeholder 2"/>
          <p:cNvSpPr>
            <a:spLocks noGrp="1"/>
          </p:cNvSpPr>
          <p:nvPr>
            <p:ph type="body" idx="1"/>
          </p:nvPr>
        </p:nvSpPr>
        <p:spPr>
          <a:xfrm>
            <a:off x="739569" y="2063396"/>
            <a:ext cx="3591317" cy="679994"/>
          </a:xfrm>
        </p:spPr>
        <p:txBody>
          <a:bodyPr anchor="b">
            <a:noAutofit/>
          </a:bodyPr>
          <a:lstStyle>
            <a:lvl1pPr marL="0" indent="0">
              <a:lnSpc>
                <a:spcPct val="90000"/>
              </a:lnSpc>
              <a:buNone/>
              <a:defRPr sz="26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3"/>
          <p:cNvSpPr>
            <a:spLocks noGrp="1"/>
          </p:cNvSpPr>
          <p:nvPr>
            <p:ph sz="quarter" idx="13"/>
          </p:nvPr>
        </p:nvSpPr>
        <p:spPr>
          <a:xfrm>
            <a:off x="514352" y="2861733"/>
            <a:ext cx="3816534" cy="2512852"/>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715340" y="2063396"/>
            <a:ext cx="3596671" cy="679994"/>
          </a:xfrm>
        </p:spPr>
        <p:txBody>
          <a:bodyPr anchor="b">
            <a:noAutofit/>
          </a:bodyPr>
          <a:lstStyle>
            <a:lvl1pPr marL="0" indent="0">
              <a:lnSpc>
                <a:spcPct val="90000"/>
              </a:lnSpc>
              <a:buNone/>
              <a:defRPr sz="26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5"/>
          <p:cNvSpPr>
            <a:spLocks noGrp="1"/>
          </p:cNvSpPr>
          <p:nvPr>
            <p:ph sz="quarter" idx="14"/>
          </p:nvPr>
        </p:nvSpPr>
        <p:spPr>
          <a:xfrm>
            <a:off x="4495477" y="2861733"/>
            <a:ext cx="3816535" cy="2512852"/>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a:extLst>
              <a:ext uri="{FF2B5EF4-FFF2-40B4-BE49-F238E27FC236}">
                <a16:creationId xmlns:a16="http://schemas.microsoft.com/office/drawing/2014/main" id="{06A28683-E94D-4D96-A68C-644074624CD5}"/>
              </a:ext>
            </a:extLst>
          </p:cNvPr>
          <p:cNvSpPr>
            <a:spLocks noGrp="1"/>
          </p:cNvSpPr>
          <p:nvPr>
            <p:ph type="dt" sz="half" idx="15"/>
          </p:nvPr>
        </p:nvSpPr>
        <p:spPr/>
        <p:txBody>
          <a:bodyPr/>
          <a:lstStyle>
            <a:lvl1pPr>
              <a:defRPr/>
            </a:lvl1pPr>
          </a:lstStyle>
          <a:p>
            <a:pPr>
              <a:defRPr/>
            </a:pPr>
            <a:fld id="{2DE615F1-BD12-4D28-940D-C244A90F169F}" type="datetimeFigureOut">
              <a:rPr lang="en-US"/>
              <a:pPr>
                <a:defRPr/>
              </a:pPr>
              <a:t>4/25/2022</a:t>
            </a:fld>
            <a:endParaRPr lang="en-US"/>
          </a:p>
        </p:txBody>
      </p:sp>
      <p:sp>
        <p:nvSpPr>
          <p:cNvPr id="8" name="Footer Placeholder 4">
            <a:extLst>
              <a:ext uri="{FF2B5EF4-FFF2-40B4-BE49-F238E27FC236}">
                <a16:creationId xmlns:a16="http://schemas.microsoft.com/office/drawing/2014/main" id="{5BF48B6F-87A2-4E57-9D59-D4CE35F15207}"/>
              </a:ext>
            </a:extLst>
          </p:cNvPr>
          <p:cNvSpPr>
            <a:spLocks noGrp="1"/>
          </p:cNvSpPr>
          <p:nvPr>
            <p:ph type="ftr" sz="quarter" idx="16"/>
          </p:nvPr>
        </p:nvSpPr>
        <p:spPr/>
        <p:txBody>
          <a:bodyPr/>
          <a:lstStyle>
            <a:lvl1pPr>
              <a:defRPr/>
            </a:lvl1pPr>
          </a:lstStyle>
          <a:p>
            <a:pPr>
              <a:defRPr/>
            </a:pPr>
            <a:endParaRPr lang="en-US"/>
          </a:p>
        </p:txBody>
      </p:sp>
      <p:sp>
        <p:nvSpPr>
          <p:cNvPr id="9" name="Slide Number Placeholder 5">
            <a:extLst>
              <a:ext uri="{FF2B5EF4-FFF2-40B4-BE49-F238E27FC236}">
                <a16:creationId xmlns:a16="http://schemas.microsoft.com/office/drawing/2014/main" id="{9830C7BF-492E-41D4-8773-205986B19F7D}"/>
              </a:ext>
            </a:extLst>
          </p:cNvPr>
          <p:cNvSpPr>
            <a:spLocks noGrp="1"/>
          </p:cNvSpPr>
          <p:nvPr>
            <p:ph type="sldNum" sz="quarter" idx="17"/>
          </p:nvPr>
        </p:nvSpPr>
        <p:spPr/>
        <p:txBody>
          <a:bodyPr/>
          <a:lstStyle>
            <a:lvl1pPr>
              <a:defRPr/>
            </a:lvl1pPr>
          </a:lstStyle>
          <a:p>
            <a:pPr>
              <a:defRPr/>
            </a:pPr>
            <a:fld id="{DFC0A829-3C4F-4E4C-BCD8-267917933F2F}" type="slidenum">
              <a:rPr lang="en-US"/>
              <a:pPr>
                <a:defRPr/>
              </a:pPr>
              <a:t>‹#›</a:t>
            </a:fld>
            <a:endParaRPr lang="en-US"/>
          </a:p>
        </p:txBody>
      </p:sp>
    </p:spTree>
    <p:extLst>
      <p:ext uri="{BB962C8B-B14F-4D97-AF65-F5344CB8AC3E}">
        <p14:creationId xmlns:p14="http://schemas.microsoft.com/office/powerpoint/2010/main" val="2570668415"/>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592FF16A-A995-4D87-BB3A-05DBCA2E1075}"/>
              </a:ext>
            </a:extLst>
          </p:cNvPr>
          <p:cNvSpPr>
            <a:spLocks noGrp="1"/>
          </p:cNvSpPr>
          <p:nvPr>
            <p:ph type="dt" sz="half" idx="10"/>
          </p:nvPr>
        </p:nvSpPr>
        <p:spPr/>
        <p:txBody>
          <a:bodyPr/>
          <a:lstStyle>
            <a:lvl1pPr>
              <a:defRPr/>
            </a:lvl1pPr>
          </a:lstStyle>
          <a:p>
            <a:pPr>
              <a:defRPr/>
            </a:pPr>
            <a:r>
              <a:rPr lang="en-US" altLang="en-US"/>
              <a:t>CIS 391 Fall 2008 </a:t>
            </a:r>
          </a:p>
        </p:txBody>
      </p:sp>
      <p:sp>
        <p:nvSpPr>
          <p:cNvPr id="4" name="Footer Placeholder 3">
            <a:extLst>
              <a:ext uri="{FF2B5EF4-FFF2-40B4-BE49-F238E27FC236}">
                <a16:creationId xmlns:a16="http://schemas.microsoft.com/office/drawing/2014/main" id="{9E851134-D17F-433D-8054-1183406A0969}"/>
              </a:ext>
            </a:extLst>
          </p:cNvPr>
          <p:cNvSpPr>
            <a:spLocks noGrp="1"/>
          </p:cNvSpPr>
          <p:nvPr>
            <p:ph type="ftr" sz="quarter" idx="11"/>
          </p:nvPr>
        </p:nvSpPr>
        <p:spPr/>
        <p:txBody>
          <a:bodyPr/>
          <a:lstStyle>
            <a:lvl1pPr>
              <a:defRPr/>
            </a:lvl1pPr>
          </a:lstStyle>
          <a:p>
            <a:pPr>
              <a:defRPr/>
            </a:pPr>
            <a:endParaRPr lang="en-US" altLang="en-US"/>
          </a:p>
        </p:txBody>
      </p:sp>
      <p:sp>
        <p:nvSpPr>
          <p:cNvPr id="5" name="Slide Number Placeholder 4">
            <a:extLst>
              <a:ext uri="{FF2B5EF4-FFF2-40B4-BE49-F238E27FC236}">
                <a16:creationId xmlns:a16="http://schemas.microsoft.com/office/drawing/2014/main" id="{465E3055-5406-42BB-8D1C-30D6AF117C91}"/>
              </a:ext>
            </a:extLst>
          </p:cNvPr>
          <p:cNvSpPr>
            <a:spLocks noGrp="1"/>
          </p:cNvSpPr>
          <p:nvPr>
            <p:ph type="sldNum" sz="quarter" idx="12"/>
          </p:nvPr>
        </p:nvSpPr>
        <p:spPr/>
        <p:txBody>
          <a:bodyPr/>
          <a:lstStyle>
            <a:lvl1pPr>
              <a:defRPr/>
            </a:lvl1pPr>
          </a:lstStyle>
          <a:p>
            <a:pPr>
              <a:defRPr/>
            </a:pPr>
            <a:r>
              <a:rPr lang="en-US" altLang="en-US"/>
              <a:t>       </a:t>
            </a:r>
            <a:fld id="{94E2F440-9D9B-4B8C-B2EF-8BBC5E9F1102}" type="slidenum">
              <a:rPr lang="en-US" altLang="en-US" smtClean="0"/>
              <a:pPr>
                <a:defRPr/>
              </a:pPr>
              <a:t>‹#›</a:t>
            </a:fld>
            <a:endParaRPr lang="en-US" altLang="en-US"/>
          </a:p>
        </p:txBody>
      </p:sp>
    </p:spTree>
    <p:extLst>
      <p:ext uri="{BB962C8B-B14F-4D97-AF65-F5344CB8AC3E}">
        <p14:creationId xmlns:p14="http://schemas.microsoft.com/office/powerpoint/2010/main" val="12350252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68D77EE-69DD-4EB9-9CCE-F47DE8EB9A22}"/>
              </a:ext>
            </a:extLst>
          </p:cNvPr>
          <p:cNvSpPr>
            <a:spLocks noGrp="1"/>
          </p:cNvSpPr>
          <p:nvPr>
            <p:ph type="dt" sz="half" idx="10"/>
          </p:nvPr>
        </p:nvSpPr>
        <p:spPr/>
        <p:txBody>
          <a:bodyPr/>
          <a:lstStyle>
            <a:lvl1pPr>
              <a:defRPr/>
            </a:lvl1pPr>
          </a:lstStyle>
          <a:p>
            <a:pPr>
              <a:defRPr/>
            </a:pPr>
            <a:r>
              <a:rPr lang="en-US" altLang="en-US"/>
              <a:t>CIS 391 Fall 2008 </a:t>
            </a:r>
          </a:p>
        </p:txBody>
      </p:sp>
      <p:sp>
        <p:nvSpPr>
          <p:cNvPr id="3" name="Footer Placeholder 2">
            <a:extLst>
              <a:ext uri="{FF2B5EF4-FFF2-40B4-BE49-F238E27FC236}">
                <a16:creationId xmlns:a16="http://schemas.microsoft.com/office/drawing/2014/main" id="{6E7BA387-1068-4C34-A0C8-6B3501377C28}"/>
              </a:ext>
            </a:extLst>
          </p:cNvPr>
          <p:cNvSpPr>
            <a:spLocks noGrp="1"/>
          </p:cNvSpPr>
          <p:nvPr>
            <p:ph type="ftr" sz="quarter" idx="11"/>
          </p:nvPr>
        </p:nvSpPr>
        <p:spPr/>
        <p:txBody>
          <a:bodyPr/>
          <a:lstStyle>
            <a:lvl1pPr>
              <a:defRPr/>
            </a:lvl1pPr>
          </a:lstStyle>
          <a:p>
            <a:pPr>
              <a:defRPr/>
            </a:pPr>
            <a:endParaRPr lang="en-US" altLang="en-US"/>
          </a:p>
        </p:txBody>
      </p:sp>
      <p:sp>
        <p:nvSpPr>
          <p:cNvPr id="4" name="Slide Number Placeholder 3">
            <a:extLst>
              <a:ext uri="{FF2B5EF4-FFF2-40B4-BE49-F238E27FC236}">
                <a16:creationId xmlns:a16="http://schemas.microsoft.com/office/drawing/2014/main" id="{53EAFA11-CF89-4A71-9250-C56625631784}"/>
              </a:ext>
            </a:extLst>
          </p:cNvPr>
          <p:cNvSpPr>
            <a:spLocks noGrp="1"/>
          </p:cNvSpPr>
          <p:nvPr>
            <p:ph type="sldNum" sz="quarter" idx="12"/>
          </p:nvPr>
        </p:nvSpPr>
        <p:spPr/>
        <p:txBody>
          <a:bodyPr/>
          <a:lstStyle>
            <a:lvl1pPr>
              <a:defRPr/>
            </a:lvl1pPr>
          </a:lstStyle>
          <a:p>
            <a:pPr>
              <a:defRPr/>
            </a:pPr>
            <a:r>
              <a:rPr lang="en-US" altLang="en-US"/>
              <a:t>       </a:t>
            </a:r>
            <a:fld id="{8642101A-D818-42BA-B09B-CF3DD9402E2E}" type="slidenum">
              <a:rPr lang="en-US" altLang="en-US" smtClean="0"/>
              <a:pPr>
                <a:defRPr/>
              </a:pPr>
              <a:t>‹#›</a:t>
            </a:fld>
            <a:endParaRPr lang="en-US" altLang="en-US"/>
          </a:p>
        </p:txBody>
      </p:sp>
    </p:spTree>
    <p:extLst>
      <p:ext uri="{BB962C8B-B14F-4D97-AF65-F5344CB8AC3E}">
        <p14:creationId xmlns:p14="http://schemas.microsoft.com/office/powerpoint/2010/main" val="7954584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20232" y="685800"/>
            <a:ext cx="3095145" cy="2023252"/>
          </a:xfrm>
        </p:spPr>
        <p:txBody>
          <a:bodyPr anchor="b">
            <a:normAutofit/>
          </a:bodyPr>
          <a:lstStyle>
            <a:lvl1pPr algn="ctr">
              <a:defRPr sz="3600"/>
            </a:lvl1pPr>
          </a:lstStyle>
          <a:p>
            <a:r>
              <a:rPr lang="en-US"/>
              <a:t>Click to edit Master title style</a:t>
            </a:r>
            <a:endParaRPr lang="en-US" dirty="0"/>
          </a:p>
        </p:txBody>
      </p:sp>
      <p:sp>
        <p:nvSpPr>
          <p:cNvPr id="10" name="Content Placeholder 2"/>
          <p:cNvSpPr>
            <a:spLocks noGrp="1"/>
          </p:cNvSpPr>
          <p:nvPr>
            <p:ph sz="quarter" idx="13"/>
          </p:nvPr>
        </p:nvSpPr>
        <p:spPr>
          <a:xfrm>
            <a:off x="3784600" y="685801"/>
            <a:ext cx="4525781" cy="46887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20232" y="2709053"/>
            <a:ext cx="3095146" cy="2665533"/>
          </a:xfrm>
        </p:spPr>
        <p:txBody>
          <a:bodyPr anchor="t"/>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3">
            <a:extLst>
              <a:ext uri="{FF2B5EF4-FFF2-40B4-BE49-F238E27FC236}">
                <a16:creationId xmlns:a16="http://schemas.microsoft.com/office/drawing/2014/main" id="{55948949-7296-4950-9969-F68F3691E678}"/>
              </a:ext>
            </a:extLst>
          </p:cNvPr>
          <p:cNvSpPr>
            <a:spLocks noGrp="1"/>
          </p:cNvSpPr>
          <p:nvPr>
            <p:ph type="dt" sz="half" idx="14"/>
          </p:nvPr>
        </p:nvSpPr>
        <p:spPr/>
        <p:txBody>
          <a:bodyPr/>
          <a:lstStyle>
            <a:lvl1pPr>
              <a:defRPr/>
            </a:lvl1pPr>
          </a:lstStyle>
          <a:p>
            <a:pPr>
              <a:defRPr/>
            </a:pPr>
            <a:fld id="{128150AE-0AA3-4B40-91EB-84A12FD6F49B}" type="datetimeFigureOut">
              <a:rPr lang="en-US"/>
              <a:pPr>
                <a:defRPr/>
              </a:pPr>
              <a:t>4/25/2022</a:t>
            </a:fld>
            <a:endParaRPr lang="en-US"/>
          </a:p>
        </p:txBody>
      </p:sp>
      <p:sp>
        <p:nvSpPr>
          <p:cNvPr id="6" name="Footer Placeholder 4">
            <a:extLst>
              <a:ext uri="{FF2B5EF4-FFF2-40B4-BE49-F238E27FC236}">
                <a16:creationId xmlns:a16="http://schemas.microsoft.com/office/drawing/2014/main" id="{4E0CC298-0212-4AA2-B656-C136DFA67B26}"/>
              </a:ext>
            </a:extLst>
          </p:cNvPr>
          <p:cNvSpPr>
            <a:spLocks noGrp="1"/>
          </p:cNvSpPr>
          <p:nvPr>
            <p:ph type="ftr" sz="quarter" idx="15"/>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FAC5CF09-8157-46A1-9238-6CC8ED88E154}"/>
              </a:ext>
            </a:extLst>
          </p:cNvPr>
          <p:cNvSpPr>
            <a:spLocks noGrp="1"/>
          </p:cNvSpPr>
          <p:nvPr>
            <p:ph type="sldNum" sz="quarter" idx="16"/>
          </p:nvPr>
        </p:nvSpPr>
        <p:spPr/>
        <p:txBody>
          <a:bodyPr/>
          <a:lstStyle>
            <a:lvl1pPr>
              <a:defRPr/>
            </a:lvl1pPr>
          </a:lstStyle>
          <a:p>
            <a:pPr>
              <a:defRPr/>
            </a:pPr>
            <a:fld id="{54EDF700-91F5-4808-A1BA-39C89FD36EF6}" type="slidenum">
              <a:rPr lang="en-US"/>
              <a:pPr>
                <a:defRPr/>
              </a:pPr>
              <a:t>‹#›</a:t>
            </a:fld>
            <a:endParaRPr lang="en-US"/>
          </a:p>
        </p:txBody>
      </p:sp>
    </p:spTree>
    <p:extLst>
      <p:ext uri="{BB962C8B-B14F-4D97-AF65-F5344CB8AC3E}">
        <p14:creationId xmlns:p14="http://schemas.microsoft.com/office/powerpoint/2010/main" val="372245319"/>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14351" y="685800"/>
            <a:ext cx="4408172" cy="2023252"/>
          </a:xfrm>
        </p:spPr>
        <p:txBody>
          <a:bodyPr anchor="b">
            <a:normAutofit/>
          </a:bodyPr>
          <a:lstStyle>
            <a:lvl1pPr algn="ctr">
              <a:defRPr sz="36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47740" y="1"/>
            <a:ext cx="3162641" cy="5071533"/>
          </a:xfrm>
          <a:ln w="57150" cmpd="thinThick">
            <a:solidFill>
              <a:schemeClr val="bg1">
                <a:lumMod val="50000"/>
              </a:schemeClr>
            </a:solidFill>
            <a:miter lim="800000"/>
          </a:ln>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en-US" noProof="0" dirty="0"/>
          </a:p>
        </p:txBody>
      </p:sp>
      <p:sp>
        <p:nvSpPr>
          <p:cNvPr id="4" name="Text Placeholder 3"/>
          <p:cNvSpPr>
            <a:spLocks noGrp="1"/>
          </p:cNvSpPr>
          <p:nvPr>
            <p:ph type="body" sz="half" idx="2"/>
          </p:nvPr>
        </p:nvSpPr>
        <p:spPr>
          <a:xfrm>
            <a:off x="514351" y="2709053"/>
            <a:ext cx="4408171" cy="2362481"/>
          </a:xfrm>
        </p:spPr>
        <p:txBody>
          <a:bodyPr anchor="t"/>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C0B97BE-317C-46C7-9FB8-22E9377D6D01}"/>
              </a:ext>
            </a:extLst>
          </p:cNvPr>
          <p:cNvSpPr>
            <a:spLocks noGrp="1"/>
          </p:cNvSpPr>
          <p:nvPr>
            <p:ph type="dt" sz="half" idx="10"/>
          </p:nvPr>
        </p:nvSpPr>
        <p:spPr/>
        <p:txBody>
          <a:bodyPr/>
          <a:lstStyle>
            <a:lvl1pPr>
              <a:defRPr/>
            </a:lvl1pPr>
          </a:lstStyle>
          <a:p>
            <a:pPr>
              <a:defRPr/>
            </a:pPr>
            <a:r>
              <a:rPr lang="en-US" altLang="en-US"/>
              <a:t>CIS 391 Fall 2008 </a:t>
            </a:r>
          </a:p>
        </p:txBody>
      </p:sp>
      <p:sp>
        <p:nvSpPr>
          <p:cNvPr id="6" name="Footer Placeholder 5">
            <a:extLst>
              <a:ext uri="{FF2B5EF4-FFF2-40B4-BE49-F238E27FC236}">
                <a16:creationId xmlns:a16="http://schemas.microsoft.com/office/drawing/2014/main" id="{88CD3136-5CD1-45AB-8019-F7B751548287}"/>
              </a:ext>
            </a:extLst>
          </p:cNvPr>
          <p:cNvSpPr>
            <a:spLocks noGrp="1"/>
          </p:cNvSpPr>
          <p:nvPr>
            <p:ph type="ftr" sz="quarter" idx="11"/>
          </p:nvPr>
        </p:nvSpPr>
        <p:spPr/>
        <p:txBody>
          <a:bodyPr/>
          <a:lstStyle>
            <a:lvl1pPr>
              <a:defRPr/>
            </a:lvl1pPr>
          </a:lstStyle>
          <a:p>
            <a:pPr>
              <a:defRPr/>
            </a:pPr>
            <a:endParaRPr lang="en-US" altLang="en-US"/>
          </a:p>
        </p:txBody>
      </p:sp>
      <p:sp>
        <p:nvSpPr>
          <p:cNvPr id="7" name="Slide Number Placeholder 6">
            <a:extLst>
              <a:ext uri="{FF2B5EF4-FFF2-40B4-BE49-F238E27FC236}">
                <a16:creationId xmlns:a16="http://schemas.microsoft.com/office/drawing/2014/main" id="{9BE9A5C5-D58D-450B-A889-0915ADFE2577}"/>
              </a:ext>
            </a:extLst>
          </p:cNvPr>
          <p:cNvSpPr>
            <a:spLocks noGrp="1"/>
          </p:cNvSpPr>
          <p:nvPr>
            <p:ph type="sldNum" sz="quarter" idx="12"/>
          </p:nvPr>
        </p:nvSpPr>
        <p:spPr/>
        <p:txBody>
          <a:bodyPr/>
          <a:lstStyle>
            <a:lvl1pPr>
              <a:defRPr/>
            </a:lvl1pPr>
          </a:lstStyle>
          <a:p>
            <a:pPr>
              <a:defRPr/>
            </a:pPr>
            <a:r>
              <a:rPr lang="en-US" altLang="en-US"/>
              <a:t>       </a:t>
            </a:r>
            <a:fld id="{8CDD1BC7-8D45-441B-B8A9-BFECEE626BF4}" type="slidenum">
              <a:rPr lang="en-US" altLang="en-US" smtClean="0"/>
              <a:pPr>
                <a:defRPr/>
              </a:pPr>
              <a:t>‹#›</a:t>
            </a:fld>
            <a:endParaRPr lang="en-US" altLang="en-US"/>
          </a:p>
        </p:txBody>
      </p:sp>
    </p:spTree>
    <p:extLst>
      <p:ext uri="{BB962C8B-B14F-4D97-AF65-F5344CB8AC3E}">
        <p14:creationId xmlns:p14="http://schemas.microsoft.com/office/powerpoint/2010/main" val="5595858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4.jpe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20"/>
          <a:srcRect/>
          <a:stretch>
            <a:fillRect/>
          </a:stretch>
        </a:blipFill>
        <a:effectLst/>
      </p:bgPr>
    </p:bg>
    <p:spTree>
      <p:nvGrpSpPr>
        <p:cNvPr id="1" name=""/>
        <p:cNvGrpSpPr/>
        <p:nvPr/>
      </p:nvGrpSpPr>
      <p:grpSpPr>
        <a:xfrm>
          <a:off x="0" y="0"/>
          <a:ext cx="0" cy="0"/>
          <a:chOff x="0" y="0"/>
          <a:chExt cx="0" cy="0"/>
        </a:xfrm>
      </p:grpSpPr>
      <p:pic>
        <p:nvPicPr>
          <p:cNvPr id="1026" name="Picture 7" descr="Brickwork-SD-R1acrop.jpg">
            <a:extLst>
              <a:ext uri="{FF2B5EF4-FFF2-40B4-BE49-F238E27FC236}">
                <a16:creationId xmlns:a16="http://schemas.microsoft.com/office/drawing/2014/main" id="{B6AF776B-A1D9-4F44-80AD-4876EA061F6F}"/>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27" name="Group 9">
            <a:extLst>
              <a:ext uri="{FF2B5EF4-FFF2-40B4-BE49-F238E27FC236}">
                <a16:creationId xmlns:a16="http://schemas.microsoft.com/office/drawing/2014/main" id="{F6726EA0-46E9-4A91-BFCC-6D256CC494FC}"/>
              </a:ext>
            </a:extLst>
          </p:cNvPr>
          <p:cNvGrpSpPr>
            <a:grpSpLocks/>
          </p:cNvGrpSpPr>
          <p:nvPr/>
        </p:nvGrpSpPr>
        <p:grpSpPr bwMode="auto">
          <a:xfrm>
            <a:off x="-19050" y="0"/>
            <a:ext cx="9004300" cy="6643688"/>
            <a:chOff x="-25397" y="0"/>
            <a:chExt cx="12005350" cy="6644081"/>
          </a:xfrm>
        </p:grpSpPr>
        <p:sp useBgFill="1">
          <p:nvSpPr>
            <p:cNvPr id="11" name="Rectangle 10">
              <a:extLst>
                <a:ext uri="{FF2B5EF4-FFF2-40B4-BE49-F238E27FC236}">
                  <a16:creationId xmlns:a16="http://schemas.microsoft.com/office/drawing/2014/main" id="{9BC4F459-4CCF-425F-9EA7-AA0E6DB5F2C6}"/>
                </a:ext>
              </a:extLst>
            </p:cNvPr>
            <p:cNvSpPr/>
            <p:nvPr/>
          </p:nvSpPr>
          <p:spPr>
            <a:xfrm>
              <a:off x="1" y="0"/>
              <a:ext cx="11979952" cy="6644081"/>
            </a:xfrm>
            <a:prstGeom prst="rect">
              <a:avLst/>
            </a:prstGeom>
            <a:ln>
              <a:noFill/>
            </a:ln>
            <a:effectLst>
              <a:outerShdw blurRad="98425" dist="76200" dir="4380000" algn="tl" rotWithShape="0">
                <a:srgbClr val="000000">
                  <a:alpha val="68000"/>
                </a:srgbClr>
              </a:outerShdw>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4094F83E-0590-4A1D-899B-1C85D47B1035}"/>
                </a:ext>
              </a:extLst>
            </p:cNvPr>
            <p:cNvSpPr/>
            <p:nvPr/>
          </p:nvSpPr>
          <p:spPr>
            <a:xfrm>
              <a:off x="1" y="5600215"/>
              <a:ext cx="11706512" cy="780581"/>
            </a:xfrm>
            <a:prstGeom prst="rect">
              <a:avLst/>
            </a:pr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12" name="Freeform 11">
              <a:extLst>
                <a:ext uri="{FF2B5EF4-FFF2-40B4-BE49-F238E27FC236}">
                  <a16:creationId xmlns:a16="http://schemas.microsoft.com/office/drawing/2014/main" id="{5E53FB89-238B-4757-8ABB-B63A65D8D7DA}"/>
                </a:ext>
              </a:extLst>
            </p:cNvPr>
            <p:cNvSpPr/>
            <p:nvPr/>
          </p:nvSpPr>
          <p:spPr>
            <a:xfrm>
              <a:off x="-25397" y="0"/>
              <a:ext cx="11772524" cy="6420230"/>
            </a:xfrm>
            <a:custGeom>
              <a:avLst/>
              <a:gdLst/>
              <a:ahLst/>
              <a:cxnLst/>
              <a:rect l="l" t="t" r="r" b="b"/>
              <a:pathLst>
                <a:path w="11773291" h="6419514">
                  <a:moveTo>
                    <a:pt x="11750059" y="0"/>
                  </a:moveTo>
                  <a:lnTo>
                    <a:pt x="11773291" y="6419514"/>
                  </a:lnTo>
                  <a:lnTo>
                    <a:pt x="0" y="6411047"/>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grpSp>
      <p:sp>
        <p:nvSpPr>
          <p:cNvPr id="2" name="Title Placeholder 1">
            <a:extLst>
              <a:ext uri="{FF2B5EF4-FFF2-40B4-BE49-F238E27FC236}">
                <a16:creationId xmlns:a16="http://schemas.microsoft.com/office/drawing/2014/main" id="{6A0BEC1B-913F-4B41-9A97-E4781B5B46CA}"/>
              </a:ext>
            </a:extLst>
          </p:cNvPr>
          <p:cNvSpPr>
            <a:spLocks noGrp="1"/>
          </p:cNvSpPr>
          <p:nvPr>
            <p:ph type="title"/>
          </p:nvPr>
        </p:nvSpPr>
        <p:spPr>
          <a:xfrm>
            <a:off x="514350" y="685800"/>
            <a:ext cx="7797800" cy="1152525"/>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18160A3B-560F-40D7-B371-913E320F010E}"/>
              </a:ext>
            </a:extLst>
          </p:cNvPr>
          <p:cNvSpPr>
            <a:spLocks noGrp="1"/>
          </p:cNvSpPr>
          <p:nvPr>
            <p:ph type="body" idx="1"/>
          </p:nvPr>
        </p:nvSpPr>
        <p:spPr>
          <a:xfrm>
            <a:off x="514350" y="2063750"/>
            <a:ext cx="7797800" cy="3311525"/>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546473B1-2856-4B2E-9604-2535B897F78E}"/>
              </a:ext>
            </a:extLst>
          </p:cNvPr>
          <p:cNvSpPr>
            <a:spLocks noGrp="1"/>
          </p:cNvSpPr>
          <p:nvPr>
            <p:ph type="dt" sz="half" idx="2"/>
          </p:nvPr>
        </p:nvSpPr>
        <p:spPr>
          <a:xfrm>
            <a:off x="5473700" y="5757863"/>
            <a:ext cx="2838450" cy="498475"/>
          </a:xfrm>
          <a:prstGeom prst="rect">
            <a:avLst/>
          </a:prstGeom>
        </p:spPr>
        <p:txBody>
          <a:bodyPr vert="horz" lIns="91440" tIns="45720" rIns="91440" bIns="45720" rtlCol="0" anchor="ctr"/>
          <a:lstStyle>
            <a:lvl1pPr algn="r" eaLnBrk="1" fontAlgn="auto" hangingPunct="1">
              <a:spcBef>
                <a:spcPts val="0"/>
              </a:spcBef>
              <a:spcAft>
                <a:spcPts val="0"/>
              </a:spcAft>
              <a:defRPr sz="2800" cap="all" baseline="0">
                <a:solidFill>
                  <a:schemeClr val="accent1">
                    <a:lumMod val="50000"/>
                  </a:schemeClr>
                </a:solidFill>
                <a:latin typeface="+mn-lt"/>
              </a:defRPr>
            </a:lvl1pPr>
          </a:lstStyle>
          <a:p>
            <a:pPr>
              <a:defRPr/>
            </a:pPr>
            <a:fld id="{3CC4ACF1-21B3-4593-8CDC-34D0837F7144}" type="datetimeFigureOut">
              <a:rPr lang="en-US"/>
              <a:pPr>
                <a:defRPr/>
              </a:pPr>
              <a:t>4/25/2022</a:t>
            </a:fld>
            <a:endParaRPr lang="en-US"/>
          </a:p>
        </p:txBody>
      </p:sp>
      <p:sp>
        <p:nvSpPr>
          <p:cNvPr id="5" name="Footer Placeholder 4">
            <a:extLst>
              <a:ext uri="{FF2B5EF4-FFF2-40B4-BE49-F238E27FC236}">
                <a16:creationId xmlns:a16="http://schemas.microsoft.com/office/drawing/2014/main" id="{3299A89C-A2EB-4643-B466-0F1251A89B53}"/>
              </a:ext>
            </a:extLst>
          </p:cNvPr>
          <p:cNvSpPr>
            <a:spLocks noGrp="1"/>
          </p:cNvSpPr>
          <p:nvPr>
            <p:ph type="ftr" sz="quarter" idx="3"/>
          </p:nvPr>
        </p:nvSpPr>
        <p:spPr>
          <a:xfrm>
            <a:off x="514350" y="5757863"/>
            <a:ext cx="4124325" cy="498475"/>
          </a:xfrm>
          <a:prstGeom prst="rect">
            <a:avLst/>
          </a:prstGeom>
        </p:spPr>
        <p:txBody>
          <a:bodyPr vert="horz" lIns="91440" tIns="45720" rIns="91440" bIns="45720" rtlCol="0" anchor="ctr"/>
          <a:lstStyle>
            <a:lvl1pPr algn="l" eaLnBrk="1" fontAlgn="auto" hangingPunct="1">
              <a:spcBef>
                <a:spcPts val="0"/>
              </a:spcBef>
              <a:spcAft>
                <a:spcPts val="0"/>
              </a:spcAft>
              <a:defRPr sz="2800" cap="all" baseline="0">
                <a:solidFill>
                  <a:schemeClr val="accent1">
                    <a:lumMod val="50000"/>
                  </a:schemeClr>
                </a:solidFill>
                <a:latin typeface="+mn-lt"/>
              </a:defRPr>
            </a:lvl1pPr>
          </a:lstStyle>
          <a:p>
            <a:pPr>
              <a:defRPr/>
            </a:pPr>
            <a:endParaRPr lang="en-US"/>
          </a:p>
        </p:txBody>
      </p:sp>
      <p:sp>
        <p:nvSpPr>
          <p:cNvPr id="6" name="Slide Number Placeholder 5">
            <a:extLst>
              <a:ext uri="{FF2B5EF4-FFF2-40B4-BE49-F238E27FC236}">
                <a16:creationId xmlns:a16="http://schemas.microsoft.com/office/drawing/2014/main" id="{7F3E6B03-0E81-409F-812B-D7E80D8D1E19}"/>
              </a:ext>
            </a:extLst>
          </p:cNvPr>
          <p:cNvSpPr>
            <a:spLocks noGrp="1"/>
          </p:cNvSpPr>
          <p:nvPr>
            <p:ph type="sldNum" sz="quarter" idx="4"/>
          </p:nvPr>
        </p:nvSpPr>
        <p:spPr>
          <a:xfrm>
            <a:off x="4714875" y="5757863"/>
            <a:ext cx="681038" cy="498475"/>
          </a:xfrm>
          <a:prstGeom prst="rect">
            <a:avLst/>
          </a:prstGeom>
        </p:spPr>
        <p:txBody>
          <a:bodyPr vert="horz" lIns="91440" tIns="45720" rIns="91440" bIns="45720" rtlCol="0" anchor="ctr"/>
          <a:lstStyle>
            <a:lvl1pPr algn="ctr" eaLnBrk="1" fontAlgn="auto" hangingPunct="1">
              <a:spcBef>
                <a:spcPts val="0"/>
              </a:spcBef>
              <a:spcAft>
                <a:spcPts val="0"/>
              </a:spcAft>
              <a:defRPr sz="2800" cap="all" baseline="0">
                <a:solidFill>
                  <a:schemeClr val="accent1">
                    <a:lumMod val="50000"/>
                  </a:schemeClr>
                </a:solidFill>
                <a:latin typeface="+mn-lt"/>
              </a:defRPr>
            </a:lvl1pPr>
          </a:lstStyle>
          <a:p>
            <a:pPr>
              <a:defRPr/>
            </a:pPr>
            <a:fld id="{8E6371D7-0703-4A0E-9D90-D1519F515D15}"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958" r:id="rId1"/>
    <p:sldLayoutId id="2147483947" r:id="rId2"/>
    <p:sldLayoutId id="2147483959" r:id="rId3"/>
    <p:sldLayoutId id="2147483948" r:id="rId4"/>
    <p:sldLayoutId id="2147483949" r:id="rId5"/>
    <p:sldLayoutId id="2147483960" r:id="rId6"/>
    <p:sldLayoutId id="2147483961" r:id="rId7"/>
    <p:sldLayoutId id="2147483950" r:id="rId8"/>
    <p:sldLayoutId id="2147483962" r:id="rId9"/>
    <p:sldLayoutId id="2147483951" r:id="rId10"/>
    <p:sldLayoutId id="2147483952" r:id="rId11"/>
    <p:sldLayoutId id="2147483963" r:id="rId12"/>
    <p:sldLayoutId id="2147483953" r:id="rId13"/>
    <p:sldLayoutId id="2147483954" r:id="rId14"/>
    <p:sldLayoutId id="2147483955" r:id="rId15"/>
    <p:sldLayoutId id="2147483956" r:id="rId16"/>
    <p:sldLayoutId id="2147483957" r:id="rId17"/>
    <p:sldLayoutId id="2147483964" r:id="rId18"/>
  </p:sldLayoutIdLst>
  <p:hf sldNum="0" hdr="0" ftr="0" dt="0"/>
  <p:txStyles>
    <p:titleStyle>
      <a:lvl1pPr algn="l" rtl="0" eaLnBrk="0" fontAlgn="base" hangingPunct="0">
        <a:lnSpc>
          <a:spcPct val="90000"/>
        </a:lnSpc>
        <a:spcBef>
          <a:spcPct val="0"/>
        </a:spcBef>
        <a:spcAft>
          <a:spcPct val="0"/>
        </a:spcAft>
        <a:defRPr sz="4400" kern="1200" cap="all">
          <a:solidFill>
            <a:schemeClr val="accent1"/>
          </a:solidFill>
          <a:latin typeface="+mj-lt"/>
          <a:ea typeface="+mj-ea"/>
          <a:cs typeface="+mj-cs"/>
        </a:defRPr>
      </a:lvl1pPr>
      <a:lvl2pPr algn="l" rtl="0" eaLnBrk="0" fontAlgn="base" hangingPunct="0">
        <a:lnSpc>
          <a:spcPct val="90000"/>
        </a:lnSpc>
        <a:spcBef>
          <a:spcPct val="0"/>
        </a:spcBef>
        <a:spcAft>
          <a:spcPct val="0"/>
        </a:spcAft>
        <a:defRPr sz="4400">
          <a:solidFill>
            <a:schemeClr val="accent1"/>
          </a:solidFill>
          <a:latin typeface="Arial Black" panose="020B0A04020102020204" pitchFamily="34" charset="0"/>
        </a:defRPr>
      </a:lvl2pPr>
      <a:lvl3pPr algn="l" rtl="0" eaLnBrk="0" fontAlgn="base" hangingPunct="0">
        <a:lnSpc>
          <a:spcPct val="90000"/>
        </a:lnSpc>
        <a:spcBef>
          <a:spcPct val="0"/>
        </a:spcBef>
        <a:spcAft>
          <a:spcPct val="0"/>
        </a:spcAft>
        <a:defRPr sz="4400">
          <a:solidFill>
            <a:schemeClr val="accent1"/>
          </a:solidFill>
          <a:latin typeface="Arial Black" panose="020B0A04020102020204" pitchFamily="34" charset="0"/>
        </a:defRPr>
      </a:lvl3pPr>
      <a:lvl4pPr algn="l" rtl="0" eaLnBrk="0" fontAlgn="base" hangingPunct="0">
        <a:lnSpc>
          <a:spcPct val="90000"/>
        </a:lnSpc>
        <a:spcBef>
          <a:spcPct val="0"/>
        </a:spcBef>
        <a:spcAft>
          <a:spcPct val="0"/>
        </a:spcAft>
        <a:defRPr sz="4400">
          <a:solidFill>
            <a:schemeClr val="accent1"/>
          </a:solidFill>
          <a:latin typeface="Arial Black" panose="020B0A04020102020204" pitchFamily="34" charset="0"/>
        </a:defRPr>
      </a:lvl4pPr>
      <a:lvl5pPr algn="l" rtl="0" eaLnBrk="0" fontAlgn="base" hangingPunct="0">
        <a:lnSpc>
          <a:spcPct val="90000"/>
        </a:lnSpc>
        <a:spcBef>
          <a:spcPct val="0"/>
        </a:spcBef>
        <a:spcAft>
          <a:spcPct val="0"/>
        </a:spcAft>
        <a:defRPr sz="4400">
          <a:solidFill>
            <a:schemeClr val="accent1"/>
          </a:solidFill>
          <a:latin typeface="Arial Black" panose="020B0A04020102020204" pitchFamily="34" charset="0"/>
        </a:defRPr>
      </a:lvl5pPr>
      <a:lvl6pPr marL="457200" algn="l" rtl="0" fontAlgn="base">
        <a:lnSpc>
          <a:spcPct val="90000"/>
        </a:lnSpc>
        <a:spcBef>
          <a:spcPct val="0"/>
        </a:spcBef>
        <a:spcAft>
          <a:spcPct val="0"/>
        </a:spcAft>
        <a:defRPr sz="4400">
          <a:solidFill>
            <a:schemeClr val="accent1"/>
          </a:solidFill>
          <a:latin typeface="Arial Black" panose="020B0A04020102020204" pitchFamily="34" charset="0"/>
        </a:defRPr>
      </a:lvl6pPr>
      <a:lvl7pPr marL="914400" algn="l" rtl="0" fontAlgn="base">
        <a:lnSpc>
          <a:spcPct val="90000"/>
        </a:lnSpc>
        <a:spcBef>
          <a:spcPct val="0"/>
        </a:spcBef>
        <a:spcAft>
          <a:spcPct val="0"/>
        </a:spcAft>
        <a:defRPr sz="4400">
          <a:solidFill>
            <a:schemeClr val="accent1"/>
          </a:solidFill>
          <a:latin typeface="Arial Black" panose="020B0A04020102020204" pitchFamily="34" charset="0"/>
        </a:defRPr>
      </a:lvl7pPr>
      <a:lvl8pPr marL="1371600" algn="l" rtl="0" fontAlgn="base">
        <a:lnSpc>
          <a:spcPct val="90000"/>
        </a:lnSpc>
        <a:spcBef>
          <a:spcPct val="0"/>
        </a:spcBef>
        <a:spcAft>
          <a:spcPct val="0"/>
        </a:spcAft>
        <a:defRPr sz="4400">
          <a:solidFill>
            <a:schemeClr val="accent1"/>
          </a:solidFill>
          <a:latin typeface="Arial Black" panose="020B0A04020102020204" pitchFamily="34" charset="0"/>
        </a:defRPr>
      </a:lvl8pPr>
      <a:lvl9pPr marL="1828800" algn="l" rtl="0" fontAlgn="base">
        <a:lnSpc>
          <a:spcPct val="90000"/>
        </a:lnSpc>
        <a:spcBef>
          <a:spcPct val="0"/>
        </a:spcBef>
        <a:spcAft>
          <a:spcPct val="0"/>
        </a:spcAft>
        <a:defRPr sz="4400">
          <a:solidFill>
            <a:schemeClr val="accent1"/>
          </a:solidFill>
          <a:latin typeface="Arial Black" panose="020B0A04020102020204" pitchFamily="34" charset="0"/>
        </a:defRPr>
      </a:lvl9pPr>
    </p:titleStyle>
    <p:bodyStyle>
      <a:lvl1pPr marL="228600" indent="-228600" algn="l" rtl="0" eaLnBrk="0" fontAlgn="base" hangingPunct="0">
        <a:lnSpc>
          <a:spcPct val="120000"/>
        </a:lnSpc>
        <a:spcBef>
          <a:spcPts val="1000"/>
        </a:spcBef>
        <a:spcAft>
          <a:spcPct val="0"/>
        </a:spcAft>
        <a:buClr>
          <a:schemeClr val="accent1"/>
        </a:buClr>
        <a:buSzPct val="160000"/>
        <a:buFont typeface="Arial" panose="020B0604020202020204" pitchFamily="34" charset="0"/>
        <a:buChar char="•"/>
        <a:defRPr sz="2000" kern="1200" cap="all">
          <a:solidFill>
            <a:schemeClr val="tx1"/>
          </a:solidFill>
          <a:latin typeface="+mn-lt"/>
          <a:ea typeface="+mn-ea"/>
          <a:cs typeface="+mn-cs"/>
        </a:defRPr>
      </a:lvl1pPr>
      <a:lvl2pPr marL="685800" indent="-228600" algn="l" rtl="0" eaLnBrk="0" fontAlgn="base" hangingPunct="0">
        <a:lnSpc>
          <a:spcPct val="120000"/>
        </a:lnSpc>
        <a:spcBef>
          <a:spcPts val="500"/>
        </a:spcBef>
        <a:spcAft>
          <a:spcPct val="0"/>
        </a:spcAft>
        <a:buClr>
          <a:schemeClr val="accent1"/>
        </a:buClr>
        <a:buSzPct val="160000"/>
        <a:buFont typeface="Arial" panose="020B0604020202020204" pitchFamily="34" charset="0"/>
        <a:buChar char="•"/>
        <a:defRPr kern="1200" cap="all">
          <a:solidFill>
            <a:schemeClr val="tx1"/>
          </a:solidFill>
          <a:latin typeface="+mn-lt"/>
          <a:ea typeface="+mn-ea"/>
          <a:cs typeface="+mn-cs"/>
        </a:defRPr>
      </a:lvl2pPr>
      <a:lvl3pPr marL="1143000" indent="-228600" algn="l" rtl="0" eaLnBrk="0" fontAlgn="base" hangingPunct="0">
        <a:lnSpc>
          <a:spcPct val="120000"/>
        </a:lnSpc>
        <a:spcBef>
          <a:spcPts val="500"/>
        </a:spcBef>
        <a:spcAft>
          <a:spcPct val="0"/>
        </a:spcAft>
        <a:buClr>
          <a:schemeClr val="accent1"/>
        </a:buClr>
        <a:buSzPct val="160000"/>
        <a:buFont typeface="Arial" panose="020B0604020202020204" pitchFamily="34" charset="0"/>
        <a:buChar char="•"/>
        <a:defRPr sz="1600" kern="1200" cap="all">
          <a:solidFill>
            <a:schemeClr val="tx1"/>
          </a:solidFill>
          <a:latin typeface="+mn-lt"/>
          <a:ea typeface="+mn-ea"/>
          <a:cs typeface="+mn-cs"/>
        </a:defRPr>
      </a:lvl3pPr>
      <a:lvl4pPr marL="1600200" indent="-228600" algn="l" rtl="0" eaLnBrk="0" fontAlgn="base" hangingPunct="0">
        <a:lnSpc>
          <a:spcPct val="120000"/>
        </a:lnSpc>
        <a:spcBef>
          <a:spcPts val="500"/>
        </a:spcBef>
        <a:spcAft>
          <a:spcPct val="0"/>
        </a:spcAft>
        <a:buClr>
          <a:schemeClr val="accent1"/>
        </a:buClr>
        <a:buSzPct val="160000"/>
        <a:buFont typeface="Arial" panose="020B0604020202020204" pitchFamily="34" charset="0"/>
        <a:buChar char="•"/>
        <a:defRPr sz="1400" kern="1200" cap="all">
          <a:solidFill>
            <a:schemeClr val="tx1"/>
          </a:solidFill>
          <a:latin typeface="+mn-lt"/>
          <a:ea typeface="+mn-ea"/>
          <a:cs typeface="+mn-cs"/>
        </a:defRPr>
      </a:lvl4pPr>
      <a:lvl5pPr marL="2057400" indent="-228600" algn="l" rtl="0" eaLnBrk="0" fontAlgn="base" hangingPunct="0">
        <a:lnSpc>
          <a:spcPct val="120000"/>
        </a:lnSpc>
        <a:spcBef>
          <a:spcPts val="500"/>
        </a:spcBef>
        <a:spcAft>
          <a:spcPct val="0"/>
        </a:spcAft>
        <a:buClr>
          <a:schemeClr val="accent1"/>
        </a:buClr>
        <a:buSzPct val="160000"/>
        <a:buFont typeface="Arial" panose="020B0604020202020204" pitchFamily="34" charset="0"/>
        <a:buChar char="•"/>
        <a:defRPr sz="1400" kern="1200" cap="all">
          <a:solidFill>
            <a:schemeClr val="tx1"/>
          </a:solidFill>
          <a:latin typeface="+mn-lt"/>
          <a:ea typeface="+mn-ea"/>
          <a:cs typeface="+mn-cs"/>
        </a:defRPr>
      </a:lvl5pPr>
      <a:lvl6pPr marL="25146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www.programiz.com/python-programming/string" TargetMode="External"/><Relationship Id="rId7" Type="http://schemas.openxmlformats.org/officeDocument/2006/relationships/hyperlink" Target="https://www.programiz.com/python-programming/dictionary" TargetMode="External"/><Relationship Id="rId2" Type="http://schemas.openxmlformats.org/officeDocument/2006/relationships/notesSlide" Target="../notesSlides/notesSlide8.xml"/><Relationship Id="rId1" Type="http://schemas.openxmlformats.org/officeDocument/2006/relationships/slideLayout" Target="../slideLayouts/slideLayout18.xml"/><Relationship Id="rId6" Type="http://schemas.openxmlformats.org/officeDocument/2006/relationships/hyperlink" Target="https://www.programiz.com/python-programming/set" TargetMode="External"/><Relationship Id="rId5" Type="http://schemas.openxmlformats.org/officeDocument/2006/relationships/hyperlink" Target="https://www.programiz.com/python-programming/tuple" TargetMode="External"/><Relationship Id="rId4" Type="http://schemas.openxmlformats.org/officeDocument/2006/relationships/hyperlink" Target="https://www.programiz.com/python-programming/list" TargetMode="Externa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emf"/><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13.png"/><Relationship Id="rId4" Type="http://schemas.openxmlformats.org/officeDocument/2006/relationships/image" Target="../media/image12.emf"/></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6.xml"/><Relationship Id="rId4" Type="http://schemas.openxmlformats.org/officeDocument/2006/relationships/image" Target="../media/image36.png"/></Relationships>
</file>

<file path=ppt/slides/_rels/slide3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6.xml"/><Relationship Id="rId4" Type="http://schemas.openxmlformats.org/officeDocument/2006/relationships/image" Target="../media/image36.png"/></Relationships>
</file>

<file path=ppt/slides/_rels/slide3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6.xml"/><Relationship Id="rId4" Type="http://schemas.openxmlformats.org/officeDocument/2006/relationships/image" Target="../media/image36.png"/></Relationships>
</file>

<file path=ppt/slides/_rels/slide3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41.png"/><Relationship Id="rId1" Type="http://schemas.openxmlformats.org/officeDocument/2006/relationships/slideLayout" Target="../slideLayouts/slideLayout6.xml"/><Relationship Id="rId4" Type="http://schemas.openxmlformats.org/officeDocument/2006/relationships/image" Target="../media/image42.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4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6.xml"/><Relationship Id="rId4" Type="http://schemas.openxmlformats.org/officeDocument/2006/relationships/image" Target="../media/image4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4" descr="CodeChef on Twitter: &quot;When he began implementing Python, Guido van Rossum  was also reading the published scripts from “Monty Python's Flying Circus”,  a BBC comedy series. Van Rossum thought he needed a">
            <a:extLst>
              <a:ext uri="{FF2B5EF4-FFF2-40B4-BE49-F238E27FC236}">
                <a16:creationId xmlns:a16="http://schemas.microsoft.com/office/drawing/2014/main" id="{7FBB5C07-B05D-406D-8163-FDBAAE1B19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b="18222"/>
          <a:stretch>
            <a:fillRect/>
          </a:stretch>
        </p:blipFill>
        <p:spPr bwMode="auto">
          <a:xfrm rot="-209242">
            <a:off x="1387475" y="225425"/>
            <a:ext cx="5314950" cy="4348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5A25D4E6-6429-4098-9B06-A39E93A7C980}"/>
              </a:ext>
            </a:extLst>
          </p:cNvPr>
          <p:cNvSpPr>
            <a:spLocks noGrp="1" noChangeArrowheads="1"/>
          </p:cNvSpPr>
          <p:nvPr>
            <p:ph type="title"/>
          </p:nvPr>
        </p:nvSpPr>
        <p:spPr>
          <a:xfrm>
            <a:off x="228600" y="228600"/>
            <a:ext cx="8458200" cy="457200"/>
          </a:xfrm>
        </p:spPr>
        <p:txBody>
          <a:bodyPr/>
          <a:lstStyle/>
          <a:p>
            <a:pPr eaLnBrk="1" fontAlgn="auto" hangingPunct="1">
              <a:spcAft>
                <a:spcPts val="0"/>
              </a:spcAft>
              <a:defRPr/>
            </a:pPr>
            <a:r>
              <a:rPr lang="en-US" altLang="en-US" dirty="0">
                <a:ea typeface="ＭＳ Ｐゴシック" panose="020B0600070205080204" pitchFamily="34" charset="-128"/>
              </a:rPr>
              <a:t>Operators (2/2)</a:t>
            </a:r>
          </a:p>
        </p:txBody>
      </p:sp>
      <p:sp>
        <p:nvSpPr>
          <p:cNvPr id="34819" name="Rectangle 3">
            <a:extLst>
              <a:ext uri="{FF2B5EF4-FFF2-40B4-BE49-F238E27FC236}">
                <a16:creationId xmlns:a16="http://schemas.microsoft.com/office/drawing/2014/main" id="{B6F73CE0-E6F4-45E0-A2EB-0B4AB5F8743F}"/>
              </a:ext>
            </a:extLst>
          </p:cNvPr>
          <p:cNvSpPr>
            <a:spLocks noGrp="1" noChangeArrowheads="1"/>
          </p:cNvSpPr>
          <p:nvPr>
            <p:ph idx="1"/>
          </p:nvPr>
        </p:nvSpPr>
        <p:spPr>
          <a:xfrm>
            <a:off x="152400" y="914400"/>
            <a:ext cx="8534400" cy="5334000"/>
          </a:xfrm>
        </p:spPr>
        <p:txBody>
          <a:bodyPr anchor="t"/>
          <a:lstStyle/>
          <a:p>
            <a:pPr marL="342900" indent="-342900" algn="just" eaLnBrk="1" fontAlgn="auto" hangingPunct="1">
              <a:spcBef>
                <a:spcPct val="0"/>
              </a:spcBef>
              <a:spcAft>
                <a:spcPts val="0"/>
              </a:spcAft>
              <a:buSzPct val="100000"/>
              <a:buFont typeface="+mj-lt"/>
              <a:buAutoNum type="arabicPeriod" startAt="5"/>
              <a:defRPr/>
            </a:pPr>
            <a:r>
              <a:rPr lang="en-US" altLang="en-US" sz="1800" b="1" cap="none" dirty="0">
                <a:solidFill>
                  <a:schemeClr val="accent1"/>
                </a:solidFill>
                <a:ea typeface="Calibri" panose="020F0502020204030204" pitchFamily="34" charset="0"/>
                <a:cs typeface="Times New Roman" panose="02020603050405020304" pitchFamily="18" charset="0"/>
              </a:rPr>
              <a:t>Membership operator </a:t>
            </a:r>
            <a:r>
              <a:rPr lang="en-US" altLang="en-US" sz="1800" cap="none" dirty="0">
                <a:solidFill>
                  <a:srgbClr val="000000"/>
                </a:solidFill>
                <a:ea typeface="Calibri" panose="020F0502020204030204" pitchFamily="34" charset="0"/>
                <a:cs typeface="Times New Roman" panose="02020603050405020304" pitchFamily="18" charset="0"/>
              </a:rPr>
              <a:t>- in and not in are the membership operators in python. They are used to test whether a value or variable is found in a sequence (</a:t>
            </a:r>
            <a:r>
              <a:rPr lang="en-US" altLang="en-US" sz="1800" u="sng" cap="none" dirty="0">
                <a:solidFill>
                  <a:srgbClr val="000000"/>
                </a:solidFill>
                <a:ea typeface="Calibri" panose="020F0502020204030204" pitchFamily="34" charset="0"/>
                <a:cs typeface="Times New Roman" panose="02020603050405020304" pitchFamily="18" charset="0"/>
                <a:hlinkClick r:id="rId3" tooltip="Python strings"/>
              </a:rPr>
              <a:t>string</a:t>
            </a:r>
            <a:r>
              <a:rPr lang="en-US" altLang="en-US" sz="1800" cap="none" dirty="0">
                <a:solidFill>
                  <a:srgbClr val="000000"/>
                </a:solidFill>
                <a:ea typeface="Calibri" panose="020F0502020204030204" pitchFamily="34" charset="0"/>
                <a:cs typeface="Times New Roman" panose="02020603050405020304" pitchFamily="18" charset="0"/>
              </a:rPr>
              <a:t>, </a:t>
            </a:r>
            <a:r>
              <a:rPr lang="en-US" altLang="en-US" sz="1800" u="sng" cap="none" dirty="0">
                <a:solidFill>
                  <a:srgbClr val="000000"/>
                </a:solidFill>
                <a:ea typeface="Calibri" panose="020F0502020204030204" pitchFamily="34" charset="0"/>
                <a:cs typeface="Times New Roman" panose="02020603050405020304" pitchFamily="18" charset="0"/>
                <a:hlinkClick r:id="rId4" tooltip="Python list"/>
              </a:rPr>
              <a:t>list</a:t>
            </a:r>
            <a:r>
              <a:rPr lang="en-US" altLang="en-US" sz="1800" cap="none" dirty="0">
                <a:solidFill>
                  <a:srgbClr val="000000"/>
                </a:solidFill>
                <a:ea typeface="Calibri" panose="020F0502020204030204" pitchFamily="34" charset="0"/>
                <a:cs typeface="Times New Roman" panose="02020603050405020304" pitchFamily="18" charset="0"/>
              </a:rPr>
              <a:t>, </a:t>
            </a:r>
            <a:r>
              <a:rPr lang="en-US" altLang="en-US" sz="1800" u="sng" cap="none" dirty="0">
                <a:solidFill>
                  <a:srgbClr val="000000"/>
                </a:solidFill>
                <a:ea typeface="Calibri" panose="020F0502020204030204" pitchFamily="34" charset="0"/>
                <a:cs typeface="Times New Roman" panose="02020603050405020304" pitchFamily="18" charset="0"/>
                <a:hlinkClick r:id="rId5" tooltip="Python tuple"/>
              </a:rPr>
              <a:t>tuple</a:t>
            </a:r>
            <a:r>
              <a:rPr lang="en-US" altLang="en-US" sz="1800" cap="none" dirty="0">
                <a:solidFill>
                  <a:srgbClr val="000000"/>
                </a:solidFill>
                <a:ea typeface="Calibri" panose="020F0502020204030204" pitchFamily="34" charset="0"/>
                <a:cs typeface="Times New Roman" panose="02020603050405020304" pitchFamily="18" charset="0"/>
              </a:rPr>
              <a:t>, </a:t>
            </a:r>
            <a:r>
              <a:rPr lang="en-US" altLang="en-US" sz="1800" u="sng" cap="none" dirty="0">
                <a:solidFill>
                  <a:srgbClr val="000000"/>
                </a:solidFill>
                <a:ea typeface="Calibri" panose="020F0502020204030204" pitchFamily="34" charset="0"/>
                <a:cs typeface="Times New Roman" panose="02020603050405020304" pitchFamily="18" charset="0"/>
                <a:hlinkClick r:id="rId6" tooltip="Python set"/>
              </a:rPr>
              <a:t>set</a:t>
            </a:r>
            <a:r>
              <a:rPr lang="en-US" altLang="en-US" sz="1800" cap="none" dirty="0">
                <a:solidFill>
                  <a:srgbClr val="000000"/>
                </a:solidFill>
                <a:ea typeface="Calibri" panose="020F0502020204030204" pitchFamily="34" charset="0"/>
                <a:cs typeface="Times New Roman" panose="02020603050405020304" pitchFamily="18" charset="0"/>
              </a:rPr>
              <a:t> and </a:t>
            </a:r>
            <a:r>
              <a:rPr lang="en-US" altLang="en-US" sz="1800" u="sng" cap="none" dirty="0">
                <a:solidFill>
                  <a:srgbClr val="000000"/>
                </a:solidFill>
                <a:ea typeface="Calibri" panose="020F0502020204030204" pitchFamily="34" charset="0"/>
                <a:cs typeface="Times New Roman" panose="02020603050405020304" pitchFamily="18" charset="0"/>
                <a:hlinkClick r:id="rId7" tooltip="Python dictionary"/>
              </a:rPr>
              <a:t>dictionary</a:t>
            </a:r>
            <a:r>
              <a:rPr lang="en-US" altLang="en-US" sz="1800" cap="none" dirty="0">
                <a:solidFill>
                  <a:srgbClr val="000000"/>
                </a:solidFill>
                <a:ea typeface="Calibri" panose="020F0502020204030204" pitchFamily="34" charset="0"/>
                <a:cs typeface="Times New Roman" panose="02020603050405020304" pitchFamily="18" charset="0"/>
              </a:rPr>
              <a:t>).</a:t>
            </a:r>
            <a:endParaRPr lang="en-US" altLang="en-US" sz="1800" cap="none" dirty="0">
              <a:ea typeface="ＭＳ Ｐゴシック" panose="020B0600070205080204" pitchFamily="34" charset="-128"/>
              <a:cs typeface="Times New Roman" panose="02020603050405020304" pitchFamily="18" charset="0"/>
            </a:endParaRPr>
          </a:p>
          <a:p>
            <a:pPr marL="971550" lvl="1" indent="-342900" algn="just" eaLnBrk="1" fontAlgn="auto" hangingPunct="1">
              <a:spcBef>
                <a:spcPct val="0"/>
              </a:spcBef>
              <a:spcAft>
                <a:spcPts val="0"/>
              </a:spcAft>
              <a:buSzPct val="100000"/>
              <a:defRPr/>
            </a:pPr>
            <a:r>
              <a:rPr lang="en-US" altLang="en-US" sz="1400" cap="none" dirty="0">
                <a:solidFill>
                  <a:srgbClr val="000000"/>
                </a:solidFill>
                <a:ea typeface="ＭＳ Ｐゴシック" panose="020B0600070205080204" pitchFamily="34" charset="-128"/>
                <a:cs typeface="Calibri" panose="020F0502020204030204" pitchFamily="34" charset="0"/>
              </a:rPr>
              <a:t>In a dictionary we can only test for presence of key, not the value.</a:t>
            </a:r>
          </a:p>
          <a:p>
            <a:pPr marL="971550" lvl="1" indent="-342900" algn="just" eaLnBrk="1" fontAlgn="auto" hangingPunct="1">
              <a:spcBef>
                <a:spcPct val="0"/>
              </a:spcBef>
              <a:spcAft>
                <a:spcPts val="0"/>
              </a:spcAft>
              <a:buSzPct val="100000"/>
              <a:buFont typeface="+mj-lt"/>
              <a:buAutoNum type="arabicPeriod" startAt="5"/>
              <a:defRPr/>
            </a:pPr>
            <a:endParaRPr lang="en-US" altLang="en-US" cap="none" dirty="0">
              <a:ea typeface="ＭＳ Ｐゴシック" panose="020B0600070205080204" pitchFamily="34" charset="-128"/>
              <a:cs typeface="Calibri" panose="020F0502020204030204" pitchFamily="34" charset="0"/>
            </a:endParaRPr>
          </a:p>
          <a:p>
            <a:pPr marL="342900" indent="-342900" algn="just" eaLnBrk="1" fontAlgn="auto" hangingPunct="1">
              <a:lnSpc>
                <a:spcPct val="115000"/>
              </a:lnSpc>
              <a:spcBef>
                <a:spcPct val="0"/>
              </a:spcBef>
              <a:spcAft>
                <a:spcPts val="1000"/>
              </a:spcAft>
              <a:buSzPct val="100000"/>
              <a:buFont typeface="+mj-lt"/>
              <a:buAutoNum type="arabicPeriod" startAt="5"/>
              <a:defRPr/>
            </a:pPr>
            <a:r>
              <a:rPr lang="en-US" altLang="en-US" sz="1800" b="1" cap="none" dirty="0">
                <a:solidFill>
                  <a:schemeClr val="accent1"/>
                </a:solidFill>
                <a:ea typeface="ＭＳ Ｐゴシック" panose="020B0600070205080204" pitchFamily="34" charset="-128"/>
                <a:cs typeface="Calibri" panose="020F0502020204030204" pitchFamily="34" charset="0"/>
              </a:rPr>
              <a:t>Identity operator </a:t>
            </a:r>
            <a:r>
              <a:rPr lang="en-US" altLang="en-US" sz="1800" cap="none" dirty="0">
                <a:ea typeface="ＭＳ Ｐゴシック" panose="020B0600070205080204" pitchFamily="34" charset="-128"/>
                <a:cs typeface="Calibri" panose="020F0502020204030204" pitchFamily="34" charset="0"/>
              </a:rPr>
              <a:t>- is and is not are the identity operators in python. They are used to check if two values (or variables) are located on the same part of the memory. Two variables that are equal do not imply that they are identical.</a:t>
            </a:r>
          </a:p>
          <a:p>
            <a:pPr marL="0" indent="0" eaLnBrk="1" fontAlgn="auto" hangingPunct="1">
              <a:spcAft>
                <a:spcPts val="0"/>
              </a:spcAft>
              <a:buFont typeface="Symbol" panose="05050102010706020507" pitchFamily="18" charset="2"/>
              <a:buNone/>
              <a:defRPr/>
            </a:pPr>
            <a:endParaRPr lang="en-US" altLang="en-US" sz="2800" dirty="0">
              <a:ea typeface="ＭＳ Ｐゴシック" panose="020B0600070205080204" pitchFamily="34" charset="-128"/>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11904C78-1516-4ADA-8AC8-CD1A432A2EA5}"/>
              </a:ext>
            </a:extLst>
          </p:cNvPr>
          <p:cNvSpPr>
            <a:spLocks noGrp="1" noChangeArrowheads="1"/>
          </p:cNvSpPr>
          <p:nvPr>
            <p:ph type="title"/>
          </p:nvPr>
        </p:nvSpPr>
        <p:spPr>
          <a:xfrm>
            <a:off x="342900" y="173038"/>
            <a:ext cx="8458200" cy="457200"/>
          </a:xfrm>
        </p:spPr>
        <p:txBody>
          <a:bodyPr/>
          <a:lstStyle/>
          <a:p>
            <a:pPr eaLnBrk="1" fontAlgn="auto" hangingPunct="1">
              <a:spcAft>
                <a:spcPts val="0"/>
              </a:spcAft>
              <a:defRPr/>
            </a:pPr>
            <a:r>
              <a:rPr lang="en-US" altLang="en-US" dirty="0">
                <a:ea typeface="ＭＳ Ｐゴシック" panose="020B0600070205080204" pitchFamily="34" charset="-128"/>
              </a:rPr>
              <a:t>Commenting in Python</a:t>
            </a:r>
          </a:p>
        </p:txBody>
      </p:sp>
      <p:sp>
        <p:nvSpPr>
          <p:cNvPr id="29699" name="Rectangle 3">
            <a:extLst>
              <a:ext uri="{FF2B5EF4-FFF2-40B4-BE49-F238E27FC236}">
                <a16:creationId xmlns:a16="http://schemas.microsoft.com/office/drawing/2014/main" id="{2CF7C04B-D095-42EB-B102-8B82F0C3D11D}"/>
              </a:ext>
            </a:extLst>
          </p:cNvPr>
          <p:cNvSpPr>
            <a:spLocks noGrp="1" noChangeArrowheads="1"/>
          </p:cNvSpPr>
          <p:nvPr>
            <p:ph idx="1"/>
          </p:nvPr>
        </p:nvSpPr>
        <p:spPr bwMode="auto">
          <a:xfrm>
            <a:off x="228600" y="762000"/>
            <a:ext cx="8458200" cy="5334000"/>
          </a:xfrm>
        </p:spPr>
        <p:txBody>
          <a:bodyPr wrap="square" numCol="1" anchor="t" anchorCtr="0" compatLnSpc="1">
            <a:prstTxWarp prst="textNoShape">
              <a:avLst/>
            </a:prstTxWarp>
          </a:bodyPr>
          <a:lstStyle/>
          <a:p>
            <a:pPr marL="342900" indent="-342900" eaLnBrk="1" hangingPunct="1">
              <a:buSzPct val="100000"/>
              <a:buFont typeface="Arial Black" panose="020B0A04020102020204" pitchFamily="34" charset="0"/>
              <a:buAutoNum type="arabicPeriod"/>
            </a:pPr>
            <a:r>
              <a:rPr lang="en-US" altLang="en-US" sz="1800" cap="none">
                <a:ea typeface="ＭＳ Ｐゴシック" panose="020B0600070205080204" pitchFamily="34" charset="-128"/>
              </a:rPr>
              <a:t>Start comments with </a:t>
            </a:r>
            <a:r>
              <a:rPr lang="en-US" altLang="en-US" sz="1800" cap="none">
                <a:solidFill>
                  <a:schemeClr val="accent2"/>
                </a:solidFill>
                <a:ea typeface="ＭＳ Ｐゴシック" panose="020B0600070205080204" pitchFamily="34" charset="-128"/>
              </a:rPr>
              <a:t>#, </a:t>
            </a:r>
            <a:r>
              <a:rPr lang="en-US" altLang="en-US" sz="1800" cap="none">
                <a:ea typeface="ＭＳ Ｐゴシック" panose="020B0600070205080204" pitchFamily="34" charset="-128"/>
              </a:rPr>
              <a:t>rest of line is ignored</a:t>
            </a:r>
          </a:p>
          <a:p>
            <a:pPr marL="342900" indent="-342900" eaLnBrk="1" hangingPunct="1">
              <a:buSzPct val="100000"/>
              <a:buFont typeface="Arial Black" panose="020B0A04020102020204" pitchFamily="34" charset="0"/>
              <a:buAutoNum type="arabicPeriod"/>
            </a:pPr>
            <a:r>
              <a:rPr lang="en-US" altLang="en-US" sz="1800" cap="none">
                <a:ea typeface="ＭＳ Ｐゴシック" panose="020B0600070205080204" pitchFamily="34" charset="-128"/>
              </a:rPr>
              <a:t>Can include a “documentation string” as the description </a:t>
            </a:r>
          </a:p>
          <a:p>
            <a:pPr marL="342900" indent="-342900" eaLnBrk="1" hangingPunct="1">
              <a:buSzPct val="100000"/>
              <a:buFont typeface="Arial Black" panose="020B0A04020102020204" pitchFamily="34" charset="0"/>
              <a:buAutoNum type="arabicPeriod"/>
            </a:pPr>
            <a:r>
              <a:rPr lang="en-US" altLang="en-US" sz="1800" cap="none">
                <a:ea typeface="ＭＳ Ｐゴシック" panose="020B0600070205080204" pitchFamily="34" charset="-128"/>
              </a:rPr>
              <a:t>Development environments, debugger, and other tools use it: it’s good practice to include comments</a:t>
            </a:r>
            <a:endParaRPr lang="en-US" altLang="en-US" cap="none">
              <a:solidFill>
                <a:srgbClr val="FF6600"/>
              </a:solidFill>
              <a:latin typeface="Courier New" panose="02070309020205020404" pitchFamily="49" charset="0"/>
              <a:ea typeface="ＭＳ Ｐゴシック" panose="020B0600070205080204" pitchFamily="34" charset="-128"/>
            </a:endParaRPr>
          </a:p>
          <a:p>
            <a:pPr marL="457200" lvl="1" indent="0" eaLnBrk="1" hangingPunct="1">
              <a:lnSpc>
                <a:spcPct val="100000"/>
              </a:lnSpc>
              <a:buSzPct val="100000"/>
              <a:buFont typeface="Arial" panose="020B0604020202020204" pitchFamily="34" charset="0"/>
              <a:buNone/>
            </a:pPr>
            <a:r>
              <a:rPr lang="en-US" altLang="en-US" cap="none">
                <a:solidFill>
                  <a:srgbClr val="FF6600"/>
                </a:solidFill>
                <a:latin typeface="Courier New" panose="02070309020205020404" pitchFamily="49" charset="0"/>
                <a:ea typeface="ＭＳ Ｐゴシック" panose="020B0600070205080204" pitchFamily="34" charset="-128"/>
              </a:rPr>
              <a:t>Def fact</a:t>
            </a:r>
            <a:r>
              <a:rPr lang="en-US" altLang="en-US" cap="none">
                <a:latin typeface="Courier New" panose="02070309020205020404" pitchFamily="49" charset="0"/>
                <a:ea typeface="ＭＳ Ｐゴシック" panose="020B0600070205080204" pitchFamily="34" charset="-128"/>
              </a:rPr>
              <a:t>(n):</a:t>
            </a:r>
          </a:p>
          <a:p>
            <a:pPr marL="457200" lvl="1" indent="0" eaLnBrk="1" hangingPunct="1">
              <a:lnSpc>
                <a:spcPct val="100000"/>
              </a:lnSpc>
              <a:buSzPct val="100000"/>
              <a:buFont typeface="Arial" panose="020B0604020202020204" pitchFamily="34" charset="0"/>
              <a:buNone/>
            </a:pPr>
            <a:r>
              <a:rPr lang="en-US" altLang="en-US" cap="none">
                <a:solidFill>
                  <a:srgbClr val="008000"/>
                </a:solidFill>
                <a:latin typeface="Courier New" panose="02070309020205020404" pitchFamily="49" charset="0"/>
                <a:ea typeface="ＭＳ Ｐゴシック" panose="020B0600070205080204" pitchFamily="34" charset="-128"/>
              </a:rPr>
              <a:t>  “““Fact(n) assumes n is a positive integer and returns facorial of n.”””</a:t>
            </a:r>
            <a:br>
              <a:rPr lang="en-US" altLang="en-US" cap="none">
                <a:solidFill>
                  <a:srgbClr val="008000"/>
                </a:solidFill>
                <a:latin typeface="Courier New" panose="02070309020205020404" pitchFamily="49" charset="0"/>
                <a:ea typeface="ＭＳ Ｐゴシック" panose="020B0600070205080204" pitchFamily="34" charset="-128"/>
              </a:rPr>
            </a:br>
            <a:r>
              <a:rPr lang="en-US" altLang="en-US" cap="none">
                <a:solidFill>
                  <a:srgbClr val="008000"/>
                </a:solidFill>
                <a:latin typeface="Courier New" panose="02070309020205020404" pitchFamily="49" charset="0"/>
                <a:ea typeface="ＭＳ Ｐゴシック" panose="020B0600070205080204" pitchFamily="34" charset="-128"/>
              </a:rPr>
              <a:t>Assert(n&gt;0)</a:t>
            </a:r>
          </a:p>
          <a:p>
            <a:pPr marL="457200" lvl="1" indent="0" eaLnBrk="1" hangingPunct="1">
              <a:lnSpc>
                <a:spcPct val="100000"/>
              </a:lnSpc>
              <a:buSzPct val="100000"/>
              <a:buFont typeface="Arial" panose="020B0604020202020204" pitchFamily="34" charset="0"/>
              <a:buNone/>
            </a:pPr>
            <a:r>
              <a:rPr lang="en-US" altLang="en-US" cap="none">
                <a:solidFill>
                  <a:srgbClr val="008000"/>
                </a:solidFill>
                <a:latin typeface="Courier New" panose="02070309020205020404" pitchFamily="49" charset="0"/>
                <a:ea typeface="ＭＳ Ｐゴシック" panose="020B0600070205080204" pitchFamily="34" charset="-128"/>
              </a:rPr>
              <a:t>	Return 1 if n==1 else n*fact(n-1) </a:t>
            </a:r>
            <a:endParaRPr lang="en-US" altLang="en-US" cap="none">
              <a:latin typeface="Courier New" panose="02070309020205020404" pitchFamily="49" charset="0"/>
              <a:ea typeface="ＭＳ Ｐゴシック" panose="020B0600070205080204" pitchFamily="34" charset="-128"/>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74668-4D55-479C-8037-914F11DDF5C7}"/>
              </a:ext>
            </a:extLst>
          </p:cNvPr>
          <p:cNvSpPr>
            <a:spLocks noGrp="1"/>
          </p:cNvSpPr>
          <p:nvPr>
            <p:ph type="title"/>
          </p:nvPr>
        </p:nvSpPr>
        <p:spPr>
          <a:xfrm>
            <a:off x="514350" y="304800"/>
            <a:ext cx="7797800" cy="381000"/>
          </a:xfrm>
        </p:spPr>
        <p:txBody>
          <a:bodyPr/>
          <a:lstStyle/>
          <a:p>
            <a:pPr eaLnBrk="1" fontAlgn="auto" hangingPunct="1">
              <a:spcAft>
                <a:spcPts val="0"/>
              </a:spcAft>
              <a:defRPr/>
            </a:pPr>
            <a:r>
              <a:rPr lang="en-US" altLang="en-US" sz="2400" dirty="0">
                <a:ea typeface="ＭＳ Ｐゴシック" panose="020B0600070205080204" pitchFamily="34" charset="-128"/>
              </a:rPr>
              <a:t>Naming conventions</a:t>
            </a:r>
          </a:p>
        </p:txBody>
      </p:sp>
      <p:sp>
        <p:nvSpPr>
          <p:cNvPr id="31747" name="Content Placeholder 2">
            <a:extLst>
              <a:ext uri="{FF2B5EF4-FFF2-40B4-BE49-F238E27FC236}">
                <a16:creationId xmlns:a16="http://schemas.microsoft.com/office/drawing/2014/main" id="{37975D5F-7617-42A1-BDF3-2EBE6C16CAAF}"/>
              </a:ext>
            </a:extLst>
          </p:cNvPr>
          <p:cNvSpPr>
            <a:spLocks noGrp="1" noChangeArrowheads="1"/>
          </p:cNvSpPr>
          <p:nvPr>
            <p:ph sz="quarter" idx="13"/>
          </p:nvPr>
        </p:nvSpPr>
        <p:spPr bwMode="auto">
          <a:xfrm>
            <a:off x="514350" y="762000"/>
            <a:ext cx="3816350" cy="4613275"/>
          </a:xfrm>
        </p:spPr>
        <p:txBody>
          <a:bodyPr wrap="square" numCol="1" anchorCtr="0" compatLnSpc="1">
            <a:prstTxWarp prst="textNoShape">
              <a:avLst/>
            </a:prstTxWarp>
          </a:bodyPr>
          <a:lstStyle/>
          <a:p>
            <a:pPr eaLnBrk="1" hangingPunct="1">
              <a:lnSpc>
                <a:spcPct val="100000"/>
              </a:lnSpc>
              <a:buSzPct val="100000"/>
              <a:buFont typeface="Arial Black" panose="020B0A04020102020204" pitchFamily="34" charset="0"/>
              <a:buAutoNum type="arabicPeriod"/>
            </a:pPr>
            <a:r>
              <a:rPr lang="en-US" altLang="en-US" sz="1100" b="1" cap="none">
                <a:solidFill>
                  <a:srgbClr val="404040"/>
                </a:solidFill>
              </a:rPr>
              <a:t>General</a:t>
            </a:r>
          </a:p>
          <a:p>
            <a:pPr lvl="1" algn="just" eaLnBrk="1" hangingPunct="1">
              <a:lnSpc>
                <a:spcPct val="100000"/>
              </a:lnSpc>
              <a:buSzPct val="100000"/>
            </a:pPr>
            <a:r>
              <a:rPr lang="en-US" altLang="en-US" sz="1100" cap="none">
                <a:solidFill>
                  <a:srgbClr val="404040"/>
                </a:solidFill>
              </a:rPr>
              <a:t>Names are case sensitive and cannot start with a number. </a:t>
            </a:r>
          </a:p>
          <a:p>
            <a:pPr lvl="1" algn="just" eaLnBrk="1" hangingPunct="1">
              <a:lnSpc>
                <a:spcPct val="100000"/>
              </a:lnSpc>
              <a:buSzPct val="100000"/>
            </a:pPr>
            <a:r>
              <a:rPr lang="en-US" altLang="en-US" sz="1100" cap="none">
                <a:solidFill>
                  <a:srgbClr val="404040"/>
                </a:solidFill>
              </a:rPr>
              <a:t>Good: user_profile, menu_options, word_definitions</a:t>
            </a:r>
          </a:p>
          <a:p>
            <a:pPr lvl="1" algn="just" eaLnBrk="1" hangingPunct="1">
              <a:lnSpc>
                <a:spcPct val="100000"/>
              </a:lnSpc>
              <a:buSzPct val="100000"/>
            </a:pPr>
            <a:r>
              <a:rPr lang="en-US" altLang="en-US" sz="1100" cap="none">
                <a:solidFill>
                  <a:srgbClr val="404040"/>
                </a:solidFill>
              </a:rPr>
              <a:t>When using CamelCase names, capitalize all letters of an abbreviation (E.g. HTTPserver)</a:t>
            </a:r>
          </a:p>
          <a:p>
            <a:pPr algn="just" eaLnBrk="1" hangingPunct="1">
              <a:lnSpc>
                <a:spcPct val="100000"/>
              </a:lnSpc>
              <a:buSzPct val="100000"/>
              <a:buFont typeface="Arial Black" panose="020B0A04020102020204" pitchFamily="34" charset="0"/>
              <a:buAutoNum type="arabicPeriod"/>
            </a:pPr>
            <a:r>
              <a:rPr lang="en-US" altLang="en-US" sz="1100" b="1" cap="none">
                <a:solidFill>
                  <a:srgbClr val="404040"/>
                </a:solidFill>
              </a:rPr>
              <a:t>Variables</a:t>
            </a:r>
          </a:p>
          <a:p>
            <a:pPr lvl="1" algn="just" eaLnBrk="1" hangingPunct="1">
              <a:lnSpc>
                <a:spcPct val="100000"/>
              </a:lnSpc>
              <a:buSzPct val="100000"/>
            </a:pPr>
            <a:r>
              <a:rPr lang="en-US" altLang="en-US" sz="1100" cap="none">
                <a:solidFill>
                  <a:srgbClr val="404040"/>
                </a:solidFill>
              </a:rPr>
              <a:t>Variable names should be all lower case</a:t>
            </a:r>
          </a:p>
          <a:p>
            <a:pPr lvl="1" algn="just" eaLnBrk="1" hangingPunct="1">
              <a:lnSpc>
                <a:spcPct val="100000"/>
              </a:lnSpc>
              <a:buSzPct val="100000"/>
            </a:pPr>
            <a:r>
              <a:rPr lang="en-US" altLang="en-US" sz="1100" cap="none">
                <a:solidFill>
                  <a:srgbClr val="404040"/>
                </a:solidFill>
              </a:rPr>
              <a:t>Words in an Variable name should be separated by an underscore</a:t>
            </a:r>
          </a:p>
          <a:p>
            <a:pPr lvl="1" algn="just" eaLnBrk="1" hangingPunct="1">
              <a:lnSpc>
                <a:spcPct val="100000"/>
              </a:lnSpc>
              <a:buSzPct val="100000"/>
            </a:pPr>
            <a:r>
              <a:rPr lang="en-US" altLang="en-US" sz="1100" cap="none">
                <a:solidFill>
                  <a:srgbClr val="404040"/>
                </a:solidFill>
              </a:rPr>
              <a:t>Non-public instance variables should begin with a single underscore</a:t>
            </a:r>
          </a:p>
          <a:p>
            <a:pPr lvl="1" algn="just" eaLnBrk="1" hangingPunct="1">
              <a:lnSpc>
                <a:spcPct val="100000"/>
              </a:lnSpc>
              <a:buSzPct val="100000"/>
            </a:pPr>
            <a:r>
              <a:rPr lang="en-US" altLang="en-US" sz="1100" cap="none">
                <a:solidFill>
                  <a:srgbClr val="404040"/>
                </a:solidFill>
              </a:rPr>
              <a:t>If an instance name needs to be mangled, two underscores may begin its name</a:t>
            </a:r>
            <a:endParaRPr lang="en-US" altLang="en-US" sz="1300" cap="none">
              <a:solidFill>
                <a:srgbClr val="404040"/>
              </a:solidFill>
            </a:endParaRPr>
          </a:p>
          <a:p>
            <a:pPr eaLnBrk="1" hangingPunct="1">
              <a:lnSpc>
                <a:spcPct val="100000"/>
              </a:lnSpc>
              <a:buSzPct val="100000"/>
              <a:buFont typeface="Arial Black" panose="020B0A04020102020204" pitchFamily="34" charset="0"/>
              <a:buAutoNum type="arabicPeriod"/>
            </a:pPr>
            <a:r>
              <a:rPr lang="en-US" altLang="en-US" sz="1100" b="1" cap="none">
                <a:solidFill>
                  <a:srgbClr val="404040"/>
                </a:solidFill>
              </a:rPr>
              <a:t>Classes</a:t>
            </a:r>
          </a:p>
          <a:p>
            <a:pPr lvl="1" algn="just" eaLnBrk="1" hangingPunct="1">
              <a:lnSpc>
                <a:spcPct val="100000"/>
              </a:lnSpc>
              <a:buSzPct val="100000"/>
            </a:pPr>
            <a:r>
              <a:rPr lang="en-US" altLang="en-US" sz="1100" cap="none">
                <a:solidFill>
                  <a:srgbClr val="404040"/>
                </a:solidFill>
              </a:rPr>
              <a:t>Class names should follow the uppercasecamelcase convention</a:t>
            </a:r>
          </a:p>
          <a:p>
            <a:pPr lvl="1" algn="just" eaLnBrk="1" hangingPunct="1">
              <a:lnSpc>
                <a:spcPct val="100000"/>
              </a:lnSpc>
              <a:buSzPct val="100000"/>
            </a:pPr>
            <a:r>
              <a:rPr lang="en-US" altLang="en-US" sz="1100" cap="none">
                <a:solidFill>
                  <a:srgbClr val="404040"/>
                </a:solidFill>
              </a:rPr>
              <a:t>Python’s built-in classes, however are typically lowercase words</a:t>
            </a:r>
          </a:p>
          <a:p>
            <a:pPr lvl="1" algn="just" eaLnBrk="1" hangingPunct="1">
              <a:lnSpc>
                <a:spcPct val="100000"/>
              </a:lnSpc>
              <a:buSzPct val="100000"/>
            </a:pPr>
            <a:r>
              <a:rPr lang="en-US" altLang="en-US" sz="1100" cap="none">
                <a:solidFill>
                  <a:srgbClr val="404040"/>
                </a:solidFill>
              </a:rPr>
              <a:t>Exception classes should end in “error”</a:t>
            </a:r>
          </a:p>
        </p:txBody>
      </p:sp>
      <p:sp>
        <p:nvSpPr>
          <p:cNvPr id="3" name="Content Placeholder 2">
            <a:extLst>
              <a:ext uri="{FF2B5EF4-FFF2-40B4-BE49-F238E27FC236}">
                <a16:creationId xmlns:a16="http://schemas.microsoft.com/office/drawing/2014/main" id="{11AFD9ED-1B6B-4ABE-9B27-23786E9AE8D5}"/>
              </a:ext>
            </a:extLst>
          </p:cNvPr>
          <p:cNvSpPr>
            <a:spLocks noGrp="1"/>
          </p:cNvSpPr>
          <p:nvPr>
            <p:ph sz="quarter" idx="14"/>
          </p:nvPr>
        </p:nvSpPr>
        <p:spPr>
          <a:xfrm>
            <a:off x="4572000" y="762000"/>
            <a:ext cx="4048125" cy="5105400"/>
          </a:xfrm>
        </p:spPr>
        <p:txBody>
          <a:bodyPr tIns="0" bIns="0">
            <a:normAutofit fontScale="40000" lnSpcReduction="20000"/>
          </a:bodyPr>
          <a:lstStyle/>
          <a:p>
            <a:pPr marL="457200" indent="-457200" algn="just" eaLnBrk="1" fontAlgn="auto" hangingPunct="1">
              <a:spcAft>
                <a:spcPts val="0"/>
              </a:spcAft>
              <a:buSzPct val="100000"/>
              <a:buFont typeface="+mj-lt"/>
              <a:buAutoNum type="arabicPeriod" startAt="4"/>
              <a:defRPr/>
            </a:pPr>
            <a:r>
              <a:rPr lang="en-US" sz="2800" b="1" cap="none" dirty="0">
                <a:solidFill>
                  <a:srgbClr val="404040"/>
                </a:solidFill>
              </a:rPr>
              <a:t>Methods</a:t>
            </a:r>
          </a:p>
          <a:p>
            <a:pPr lvl="1" algn="just" eaLnBrk="1" fontAlgn="auto" hangingPunct="1">
              <a:spcAft>
                <a:spcPts val="0"/>
              </a:spcAft>
              <a:buSzPct val="100000"/>
              <a:defRPr/>
            </a:pPr>
            <a:r>
              <a:rPr lang="en-US" sz="2800" cap="none" dirty="0">
                <a:solidFill>
                  <a:srgbClr val="404040"/>
                </a:solidFill>
              </a:rPr>
              <a:t>Method names should be all lower case</a:t>
            </a:r>
          </a:p>
          <a:p>
            <a:pPr lvl="1" algn="just" eaLnBrk="1" fontAlgn="auto" hangingPunct="1">
              <a:spcAft>
                <a:spcPts val="0"/>
              </a:spcAft>
              <a:buSzPct val="100000"/>
              <a:defRPr/>
            </a:pPr>
            <a:r>
              <a:rPr lang="en-US" sz="2800" cap="none" dirty="0">
                <a:solidFill>
                  <a:srgbClr val="404040"/>
                </a:solidFill>
              </a:rPr>
              <a:t>Words in an method name should be separated by an underscore</a:t>
            </a:r>
          </a:p>
          <a:p>
            <a:pPr lvl="1" algn="just" eaLnBrk="1" fontAlgn="auto" hangingPunct="1">
              <a:spcAft>
                <a:spcPts val="0"/>
              </a:spcAft>
              <a:buSzPct val="100000"/>
              <a:defRPr/>
            </a:pPr>
            <a:r>
              <a:rPr lang="en-US" sz="2800" cap="none" dirty="0">
                <a:solidFill>
                  <a:srgbClr val="404040"/>
                </a:solidFill>
              </a:rPr>
              <a:t>Non-public method should begin with a single underscore</a:t>
            </a:r>
          </a:p>
          <a:p>
            <a:pPr lvl="1" algn="just" eaLnBrk="1" fontAlgn="auto" hangingPunct="1">
              <a:spcAft>
                <a:spcPts val="0"/>
              </a:spcAft>
              <a:buSzPct val="100000"/>
              <a:defRPr/>
            </a:pPr>
            <a:r>
              <a:rPr lang="en-US" sz="2800" cap="none" dirty="0">
                <a:solidFill>
                  <a:srgbClr val="404040"/>
                </a:solidFill>
              </a:rPr>
              <a:t>If a method name needs to be mangled, two underscores may begin its name</a:t>
            </a:r>
          </a:p>
          <a:p>
            <a:pPr marL="457200" indent="-457200" algn="just" eaLnBrk="1" fontAlgn="auto" hangingPunct="1">
              <a:spcAft>
                <a:spcPts val="0"/>
              </a:spcAft>
              <a:buSzPct val="100000"/>
              <a:buFont typeface="+mj-lt"/>
              <a:buAutoNum type="arabicPeriod" startAt="4"/>
              <a:defRPr/>
            </a:pPr>
            <a:r>
              <a:rPr lang="en-US" sz="2800" b="1" cap="none" dirty="0">
                <a:solidFill>
                  <a:srgbClr val="404040"/>
                </a:solidFill>
              </a:rPr>
              <a:t>Method arguments</a:t>
            </a:r>
          </a:p>
          <a:p>
            <a:pPr lvl="1" algn="just" eaLnBrk="1" fontAlgn="auto" hangingPunct="1">
              <a:spcAft>
                <a:spcPts val="0"/>
              </a:spcAft>
              <a:buSzPct val="100000"/>
              <a:defRPr/>
            </a:pPr>
            <a:r>
              <a:rPr lang="en-US" sz="2800" cap="none" dirty="0">
                <a:solidFill>
                  <a:srgbClr val="404040"/>
                </a:solidFill>
              </a:rPr>
              <a:t>Instance methods should have their first argument named ‘self’.</a:t>
            </a:r>
          </a:p>
          <a:p>
            <a:pPr lvl="1" algn="just" eaLnBrk="1" fontAlgn="auto" hangingPunct="1">
              <a:spcAft>
                <a:spcPts val="0"/>
              </a:spcAft>
              <a:buSzPct val="100000"/>
              <a:defRPr/>
            </a:pPr>
            <a:r>
              <a:rPr lang="en-US" sz="2800" cap="none" dirty="0">
                <a:solidFill>
                  <a:srgbClr val="404040"/>
                </a:solidFill>
              </a:rPr>
              <a:t>Class methods should have their first argument named ‘</a:t>
            </a:r>
            <a:r>
              <a:rPr lang="en-US" sz="2800" cap="none" dirty="0" err="1">
                <a:solidFill>
                  <a:srgbClr val="404040"/>
                </a:solidFill>
              </a:rPr>
              <a:t>cls</a:t>
            </a:r>
            <a:r>
              <a:rPr lang="en-US" sz="2800" cap="none" dirty="0">
                <a:solidFill>
                  <a:srgbClr val="404040"/>
                </a:solidFill>
              </a:rPr>
              <a:t>’</a:t>
            </a:r>
          </a:p>
          <a:p>
            <a:pPr marL="457200" indent="-457200" algn="just" eaLnBrk="1" fontAlgn="auto" hangingPunct="1">
              <a:spcAft>
                <a:spcPts val="0"/>
              </a:spcAft>
              <a:buSzPct val="100000"/>
              <a:buFont typeface="+mj-lt"/>
              <a:buAutoNum type="arabicPeriod" startAt="4"/>
              <a:defRPr/>
            </a:pPr>
            <a:r>
              <a:rPr lang="en-US" sz="2800" b="1" cap="none" dirty="0">
                <a:solidFill>
                  <a:srgbClr val="404040"/>
                </a:solidFill>
              </a:rPr>
              <a:t>Functions</a:t>
            </a:r>
          </a:p>
          <a:p>
            <a:pPr lvl="1" algn="just" eaLnBrk="1" fontAlgn="auto" hangingPunct="1">
              <a:spcAft>
                <a:spcPts val="0"/>
              </a:spcAft>
              <a:buSzPct val="100000"/>
              <a:defRPr/>
            </a:pPr>
            <a:r>
              <a:rPr lang="en-US" sz="2800" cap="none" dirty="0">
                <a:solidFill>
                  <a:srgbClr val="404040"/>
                </a:solidFill>
              </a:rPr>
              <a:t>Function names should be all lower case</a:t>
            </a:r>
          </a:p>
          <a:p>
            <a:pPr lvl="1" algn="just" eaLnBrk="1" fontAlgn="auto" hangingPunct="1">
              <a:spcAft>
                <a:spcPts val="0"/>
              </a:spcAft>
              <a:buSzPct val="100000"/>
              <a:defRPr/>
            </a:pPr>
            <a:r>
              <a:rPr lang="en-US" sz="2800" cap="none" dirty="0">
                <a:solidFill>
                  <a:srgbClr val="404040"/>
                </a:solidFill>
              </a:rPr>
              <a:t>Words in a function name should be separated by an underscore</a:t>
            </a:r>
          </a:p>
          <a:p>
            <a:pPr marL="457200" indent="-457200" algn="just" eaLnBrk="1" fontAlgn="auto" hangingPunct="1">
              <a:spcAft>
                <a:spcPts val="0"/>
              </a:spcAft>
              <a:buSzPct val="100000"/>
              <a:buFont typeface="+mj-lt"/>
              <a:buAutoNum type="arabicPeriod" startAt="4"/>
              <a:defRPr/>
            </a:pPr>
            <a:r>
              <a:rPr lang="en-US" sz="2800" b="1" cap="none" dirty="0">
                <a:solidFill>
                  <a:srgbClr val="404040"/>
                </a:solidFill>
              </a:rPr>
              <a:t>Constants</a:t>
            </a:r>
          </a:p>
          <a:p>
            <a:pPr lvl="1" algn="just" eaLnBrk="1" fontAlgn="auto" hangingPunct="1">
              <a:spcAft>
                <a:spcPts val="0"/>
              </a:spcAft>
              <a:buSzPct val="100000"/>
              <a:defRPr/>
            </a:pPr>
            <a:r>
              <a:rPr lang="en-US" sz="2800" cap="none" dirty="0">
                <a:solidFill>
                  <a:srgbClr val="404040"/>
                </a:solidFill>
              </a:rPr>
              <a:t>Constant names must be fully capitalized</a:t>
            </a:r>
          </a:p>
          <a:p>
            <a:pPr lvl="1" algn="just" eaLnBrk="1" fontAlgn="auto" hangingPunct="1">
              <a:spcAft>
                <a:spcPts val="0"/>
              </a:spcAft>
              <a:buSzPct val="100000"/>
              <a:defRPr/>
            </a:pPr>
            <a:r>
              <a:rPr lang="en-US" sz="2800" cap="none" dirty="0">
                <a:solidFill>
                  <a:srgbClr val="404040"/>
                </a:solidFill>
              </a:rPr>
              <a:t>Words in a constant name should be separated by an underscore</a:t>
            </a:r>
          </a:p>
          <a:p>
            <a:pPr marL="0" indent="0" eaLnBrk="1" fontAlgn="auto" hangingPunct="1">
              <a:spcAft>
                <a:spcPts val="0"/>
              </a:spcAft>
              <a:buFont typeface="Arial" panose="020B0604020202020204" pitchFamily="34" charset="0"/>
              <a:buNone/>
              <a:defRPr/>
            </a:pPr>
            <a:endParaRPr lang="en-US" dirty="0"/>
          </a:p>
        </p:txBody>
      </p:sp>
      <p:sp>
        <p:nvSpPr>
          <p:cNvPr id="31749" name="TextBox 3">
            <a:extLst>
              <a:ext uri="{FF2B5EF4-FFF2-40B4-BE49-F238E27FC236}">
                <a16:creationId xmlns:a16="http://schemas.microsoft.com/office/drawing/2014/main" id="{48E384A2-F0B2-48A5-B27C-A5FADE5DBEF4}"/>
              </a:ext>
            </a:extLst>
          </p:cNvPr>
          <p:cNvSpPr txBox="1">
            <a:spLocks noChangeArrowheads="1"/>
          </p:cNvSpPr>
          <p:nvPr/>
        </p:nvSpPr>
        <p:spPr bwMode="auto">
          <a:xfrm>
            <a:off x="304800" y="5638800"/>
            <a:ext cx="8229600"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ts val="1000"/>
              </a:spcBef>
              <a:buClr>
                <a:schemeClr val="accent1"/>
              </a:buClr>
              <a:buSzPct val="160000"/>
              <a:buFont typeface="Arial" panose="020B0604020202020204" pitchFamily="34" charset="0"/>
              <a:buChar char="•"/>
              <a:defRPr sz="2000">
                <a:solidFill>
                  <a:schemeClr val="tx1"/>
                </a:solidFill>
                <a:latin typeface="Arial" panose="020B0604020202020204" pitchFamily="34" charset="0"/>
              </a:defRPr>
            </a:lvl1pPr>
            <a:lvl2pPr marL="742950" indent="-285750">
              <a:lnSpc>
                <a:spcPct val="120000"/>
              </a:lnSpc>
              <a:spcBef>
                <a:spcPts val="500"/>
              </a:spcBef>
              <a:buClr>
                <a:schemeClr val="accent1"/>
              </a:buClr>
              <a:buSzPct val="160000"/>
              <a:buFont typeface="Arial" panose="020B0604020202020204" pitchFamily="34" charset="0"/>
              <a:buChar char="•"/>
              <a:defRPr>
                <a:solidFill>
                  <a:schemeClr val="tx1"/>
                </a:solidFill>
                <a:latin typeface="Arial" panose="020B0604020202020204" pitchFamily="34" charset="0"/>
              </a:defRPr>
            </a:lvl2pPr>
            <a:lvl3pPr marL="1143000" indent="-228600">
              <a:lnSpc>
                <a:spcPct val="120000"/>
              </a:lnSpc>
              <a:spcBef>
                <a:spcPts val="500"/>
              </a:spcBef>
              <a:buClr>
                <a:schemeClr val="accent1"/>
              </a:buClr>
              <a:buSzPct val="160000"/>
              <a:buFont typeface="Arial" panose="020B0604020202020204" pitchFamily="34" charset="0"/>
              <a:buChar char="•"/>
              <a:defRPr sz="1600">
                <a:solidFill>
                  <a:schemeClr val="tx1"/>
                </a:solidFill>
                <a:latin typeface="Arial" panose="020B0604020202020204" pitchFamily="34" charset="0"/>
              </a:defRPr>
            </a:lvl3pPr>
            <a:lvl4pPr marL="1600200" indent="-228600">
              <a:lnSpc>
                <a:spcPct val="120000"/>
              </a:lnSpc>
              <a:spcBef>
                <a:spcPts val="500"/>
              </a:spcBef>
              <a:buClr>
                <a:schemeClr val="accent1"/>
              </a:buClr>
              <a:buSzPct val="160000"/>
              <a:buFont typeface="Arial" panose="020B0604020202020204" pitchFamily="34" charset="0"/>
              <a:buChar char="•"/>
              <a:defRPr sz="1400">
                <a:solidFill>
                  <a:schemeClr val="tx1"/>
                </a:solidFill>
                <a:latin typeface="Arial" panose="020B0604020202020204" pitchFamily="34" charset="0"/>
              </a:defRPr>
            </a:lvl4pPr>
            <a:lvl5pPr marL="2057400" indent="-228600">
              <a:lnSpc>
                <a:spcPct val="120000"/>
              </a:lnSpc>
              <a:spcBef>
                <a:spcPts val="500"/>
              </a:spcBef>
              <a:buClr>
                <a:schemeClr val="accent1"/>
              </a:buClr>
              <a:buSzPct val="160000"/>
              <a:buFont typeface="Arial" panose="020B0604020202020204" pitchFamily="34" charset="0"/>
              <a:buChar char="•"/>
              <a:defRPr sz="1400">
                <a:solidFill>
                  <a:schemeClr val="tx1"/>
                </a:solidFill>
                <a:latin typeface="Arial" panose="020B0604020202020204" pitchFamily="34" charset="0"/>
              </a:defRPr>
            </a:lvl5pPr>
            <a:lvl6pPr marL="2514600" indent="-228600" defTabSz="457200" eaLnBrk="0" fontAlgn="base" hangingPunct="0">
              <a:lnSpc>
                <a:spcPct val="120000"/>
              </a:lnSpc>
              <a:spcBef>
                <a:spcPts val="500"/>
              </a:spcBef>
              <a:spcAft>
                <a:spcPct val="0"/>
              </a:spcAft>
              <a:buClr>
                <a:schemeClr val="accent1"/>
              </a:buClr>
              <a:buSzPct val="160000"/>
              <a:buFont typeface="Arial" panose="020B0604020202020204" pitchFamily="34" charset="0"/>
              <a:buChar char="•"/>
              <a:defRPr sz="1400">
                <a:solidFill>
                  <a:schemeClr val="tx1"/>
                </a:solidFill>
                <a:latin typeface="Arial" panose="020B0604020202020204" pitchFamily="34" charset="0"/>
              </a:defRPr>
            </a:lvl6pPr>
            <a:lvl7pPr marL="2971800" indent="-228600" defTabSz="457200" eaLnBrk="0" fontAlgn="base" hangingPunct="0">
              <a:lnSpc>
                <a:spcPct val="120000"/>
              </a:lnSpc>
              <a:spcBef>
                <a:spcPts val="500"/>
              </a:spcBef>
              <a:spcAft>
                <a:spcPct val="0"/>
              </a:spcAft>
              <a:buClr>
                <a:schemeClr val="accent1"/>
              </a:buClr>
              <a:buSzPct val="160000"/>
              <a:buFont typeface="Arial" panose="020B0604020202020204" pitchFamily="34" charset="0"/>
              <a:buChar char="•"/>
              <a:defRPr sz="1400">
                <a:solidFill>
                  <a:schemeClr val="tx1"/>
                </a:solidFill>
                <a:latin typeface="Arial" panose="020B0604020202020204" pitchFamily="34" charset="0"/>
              </a:defRPr>
            </a:lvl7pPr>
            <a:lvl8pPr marL="3429000" indent="-228600" defTabSz="457200" eaLnBrk="0" fontAlgn="base" hangingPunct="0">
              <a:lnSpc>
                <a:spcPct val="120000"/>
              </a:lnSpc>
              <a:spcBef>
                <a:spcPts val="500"/>
              </a:spcBef>
              <a:spcAft>
                <a:spcPct val="0"/>
              </a:spcAft>
              <a:buClr>
                <a:schemeClr val="accent1"/>
              </a:buClr>
              <a:buSzPct val="160000"/>
              <a:buFont typeface="Arial" panose="020B0604020202020204" pitchFamily="34" charset="0"/>
              <a:buChar char="•"/>
              <a:defRPr sz="1400">
                <a:solidFill>
                  <a:schemeClr val="tx1"/>
                </a:solidFill>
                <a:latin typeface="Arial" panose="020B0604020202020204" pitchFamily="34" charset="0"/>
              </a:defRPr>
            </a:lvl8pPr>
            <a:lvl9pPr marL="3886200" indent="-228600" defTabSz="457200" eaLnBrk="0" fontAlgn="base" hangingPunct="0">
              <a:lnSpc>
                <a:spcPct val="120000"/>
              </a:lnSpc>
              <a:spcBef>
                <a:spcPts val="500"/>
              </a:spcBef>
              <a:spcAft>
                <a:spcPct val="0"/>
              </a:spcAft>
              <a:buClr>
                <a:schemeClr val="accent1"/>
              </a:buClr>
              <a:buSzPct val="160000"/>
              <a:buFont typeface="Arial" panose="020B0604020202020204" pitchFamily="34" charset="0"/>
              <a:buChar char="•"/>
              <a:defRPr sz="1400">
                <a:solidFill>
                  <a:schemeClr val="tx1"/>
                </a:solidFill>
                <a:latin typeface="Arial" panose="020B0604020202020204" pitchFamily="34" charset="0"/>
              </a:defRPr>
            </a:lvl9pPr>
          </a:lstStyle>
          <a:p>
            <a:pPr algn="just" eaLnBrk="1" hangingPunct="1">
              <a:lnSpc>
                <a:spcPct val="100000"/>
              </a:lnSpc>
              <a:spcBef>
                <a:spcPct val="0"/>
              </a:spcBef>
              <a:buClrTx/>
              <a:buSzTx/>
              <a:buFontTx/>
              <a:buNone/>
            </a:pPr>
            <a:r>
              <a:rPr lang="en-US" altLang="en-US" sz="1400" b="1">
                <a:solidFill>
                  <a:srgbClr val="FFFF00"/>
                </a:solidFill>
              </a:rPr>
              <a:t>Reserved Keywords</a:t>
            </a:r>
            <a:r>
              <a:rPr lang="en-US" altLang="en-US" sz="1400" b="1">
                <a:solidFill>
                  <a:schemeClr val="bg1"/>
                </a:solidFill>
              </a:rPr>
              <a:t>: </a:t>
            </a:r>
            <a:r>
              <a:rPr lang="en-US" altLang="en-US" sz="1400">
                <a:solidFill>
                  <a:schemeClr val="bg1"/>
                </a:solidFill>
              </a:rPr>
              <a:t>['False', 'None', 'True', '__peg_parser__', 'and', 'as', 'assert', 'async', 'await', 'break', 'class', 'continue', 'def', 'del', 'elif', 'else', 'except', 'finally', 'for', 'from', 'global', 'if', 'import', 'in', 'is', 'lambda', 'nonlocal', 'not', 'or', 'pass', 'raise', 'return', 'try', 'while', 'with', 'yield']</a:t>
            </a:r>
          </a:p>
        </p:txBody>
      </p:sp>
    </p:spTree>
  </p:cSld>
  <p:clrMapOvr>
    <a:masterClrMapping/>
  </p:clrMapOvr>
  <p:transition spd="slow"/>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73C3FF-91D5-43BB-AB80-C05C3ED74501}"/>
              </a:ext>
            </a:extLst>
          </p:cNvPr>
          <p:cNvSpPr>
            <a:spLocks noGrp="1"/>
          </p:cNvSpPr>
          <p:nvPr>
            <p:ph type="title"/>
          </p:nvPr>
        </p:nvSpPr>
        <p:spPr>
          <a:xfrm>
            <a:off x="342900" y="304800"/>
            <a:ext cx="8458200" cy="457200"/>
          </a:xfrm>
        </p:spPr>
        <p:txBody>
          <a:bodyPr/>
          <a:lstStyle/>
          <a:p>
            <a:pPr eaLnBrk="1" fontAlgn="auto" hangingPunct="1">
              <a:spcAft>
                <a:spcPts val="0"/>
              </a:spcAft>
              <a:defRPr/>
            </a:pPr>
            <a:r>
              <a:rPr lang="en-US" dirty="0"/>
              <a:t>VARIABLES (1/2)</a:t>
            </a:r>
          </a:p>
        </p:txBody>
      </p:sp>
      <p:sp>
        <p:nvSpPr>
          <p:cNvPr id="3" name="Content Placeholder 2">
            <a:extLst>
              <a:ext uri="{FF2B5EF4-FFF2-40B4-BE49-F238E27FC236}">
                <a16:creationId xmlns:a16="http://schemas.microsoft.com/office/drawing/2014/main" id="{7C1765FE-6E0E-4CEB-9A14-C634328B58CD}"/>
              </a:ext>
            </a:extLst>
          </p:cNvPr>
          <p:cNvSpPr>
            <a:spLocks noGrp="1"/>
          </p:cNvSpPr>
          <p:nvPr>
            <p:ph idx="1"/>
          </p:nvPr>
        </p:nvSpPr>
        <p:spPr>
          <a:xfrm>
            <a:off x="38100" y="914400"/>
            <a:ext cx="8724900" cy="4572000"/>
          </a:xfrm>
        </p:spPr>
        <p:txBody>
          <a:bodyPr anchor="t">
            <a:noAutofit/>
          </a:bodyPr>
          <a:lstStyle/>
          <a:p>
            <a:pPr marL="0" indent="0" eaLnBrk="1" fontAlgn="auto" hangingPunct="1">
              <a:spcAft>
                <a:spcPts val="0"/>
              </a:spcAft>
              <a:buFont typeface="Arial" panose="020B0604020202020204" pitchFamily="34" charset="0"/>
              <a:buNone/>
              <a:defRPr/>
            </a:pPr>
            <a:r>
              <a:rPr lang="en-US" sz="1800" b="1" cap="none" dirty="0">
                <a:solidFill>
                  <a:srgbClr val="B80E0F"/>
                </a:solidFill>
              </a:rPr>
              <a:t>Variable</a:t>
            </a:r>
            <a:r>
              <a:rPr lang="en-US" sz="1800" b="1" cap="none" dirty="0">
                <a:solidFill>
                  <a:srgbClr val="000000"/>
                </a:solidFill>
              </a:rPr>
              <a:t>: </a:t>
            </a:r>
            <a:r>
              <a:rPr lang="en-US" sz="1800" cap="none" dirty="0">
                <a:solidFill>
                  <a:srgbClr val="000000"/>
                </a:solidFill>
              </a:rPr>
              <a:t>name of the memory location is called variable. Variable is used to store the data.</a:t>
            </a:r>
          </a:p>
          <a:p>
            <a:pPr eaLnBrk="1" fontAlgn="auto" hangingPunct="1">
              <a:spcAft>
                <a:spcPts val="0"/>
              </a:spcAft>
              <a:defRPr/>
            </a:pPr>
            <a:endParaRPr lang="en-US" sz="1800" cap="none" dirty="0">
              <a:solidFill>
                <a:srgbClr val="000000"/>
              </a:solidFill>
            </a:endParaRPr>
          </a:p>
          <a:p>
            <a:pPr eaLnBrk="1" fontAlgn="auto" hangingPunct="1">
              <a:spcAft>
                <a:spcPts val="0"/>
              </a:spcAft>
              <a:defRPr/>
            </a:pPr>
            <a:r>
              <a:rPr lang="en-US" sz="1800" b="1" cap="none" dirty="0">
                <a:solidFill>
                  <a:srgbClr val="B80E0F"/>
                </a:solidFill>
              </a:rPr>
              <a:t>Initialization</a:t>
            </a:r>
            <a:r>
              <a:rPr lang="en-US" sz="1800" cap="none" dirty="0">
                <a:solidFill>
                  <a:srgbClr val="000000"/>
                </a:solidFill>
              </a:rPr>
              <a:t>:</a:t>
            </a:r>
          </a:p>
          <a:p>
            <a:pPr lvl="1" eaLnBrk="1" fontAlgn="auto" hangingPunct="1">
              <a:spcAft>
                <a:spcPts val="0"/>
              </a:spcAft>
              <a:defRPr/>
            </a:pPr>
            <a:r>
              <a:rPr lang="en-US" cap="none" dirty="0">
                <a:solidFill>
                  <a:srgbClr val="000000"/>
                </a:solidFill>
              </a:rPr>
              <a:t>Assigning value to variable is called as Initialization</a:t>
            </a:r>
          </a:p>
          <a:p>
            <a:pPr lvl="1" eaLnBrk="1" fontAlgn="auto" hangingPunct="1">
              <a:spcAft>
                <a:spcPts val="0"/>
              </a:spcAft>
              <a:defRPr/>
            </a:pPr>
            <a:r>
              <a:rPr lang="en-US" cap="none" dirty="0">
                <a:solidFill>
                  <a:srgbClr val="000000"/>
                </a:solidFill>
              </a:rPr>
              <a:t>We can Assign data in variables by using Assignment Operator(=)</a:t>
            </a:r>
          </a:p>
          <a:p>
            <a:pPr lvl="1" eaLnBrk="1" fontAlgn="auto" hangingPunct="1">
              <a:spcAft>
                <a:spcPts val="0"/>
              </a:spcAft>
              <a:defRPr/>
            </a:pPr>
            <a:r>
              <a:rPr lang="en-US" cap="none" dirty="0">
                <a:solidFill>
                  <a:srgbClr val="000000"/>
                </a:solidFill>
              </a:rPr>
              <a:t>Assigning value means storing data in variables.</a:t>
            </a:r>
          </a:p>
          <a:p>
            <a:pPr lvl="1" eaLnBrk="1" fontAlgn="auto" hangingPunct="1">
              <a:spcAft>
                <a:spcPts val="0"/>
              </a:spcAft>
              <a:defRPr/>
            </a:pPr>
            <a:r>
              <a:rPr lang="en-US" cap="none" dirty="0">
                <a:solidFill>
                  <a:srgbClr val="000000"/>
                </a:solidFill>
              </a:rPr>
              <a:t>Syntax:</a:t>
            </a:r>
          </a:p>
          <a:p>
            <a:pPr lvl="1" eaLnBrk="1" fontAlgn="auto" hangingPunct="1">
              <a:spcBef>
                <a:spcPts val="3000"/>
              </a:spcBef>
              <a:spcAft>
                <a:spcPts val="0"/>
              </a:spcAft>
              <a:defRPr/>
            </a:pPr>
            <a:r>
              <a:rPr lang="en-US" cap="none" dirty="0"/>
              <a:t>For assignment operator left side always Variable and right side always value</a:t>
            </a:r>
          </a:p>
          <a:p>
            <a:pPr lvl="1" eaLnBrk="1" fontAlgn="auto" hangingPunct="1">
              <a:spcAft>
                <a:spcPts val="0"/>
              </a:spcAft>
              <a:defRPr/>
            </a:pPr>
            <a:r>
              <a:rPr lang="en-US" cap="none" dirty="0"/>
              <a:t>Right side data will store into left side variable</a:t>
            </a:r>
          </a:p>
        </p:txBody>
      </p:sp>
      <p:pic>
        <p:nvPicPr>
          <p:cNvPr id="32772" name="Picture 4">
            <a:extLst>
              <a:ext uri="{FF2B5EF4-FFF2-40B4-BE49-F238E27FC236}">
                <a16:creationId xmlns:a16="http://schemas.microsoft.com/office/drawing/2014/main" id="{9DF3CFC2-178A-4C25-883D-8AE29C045D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6625" y="1371600"/>
            <a:ext cx="1831975" cy="836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773" name="Picture 6">
            <a:extLst>
              <a:ext uri="{FF2B5EF4-FFF2-40B4-BE49-F238E27FC236}">
                <a16:creationId xmlns:a16="http://schemas.microsoft.com/office/drawing/2014/main" id="{97AF5AFE-8FC5-4E40-A806-5BABC1395F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0750" y="3763963"/>
            <a:ext cx="1600200" cy="760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99A172C-7A4C-4BD3-9650-8DB866BA2E4A}"/>
              </a:ext>
            </a:extLst>
          </p:cNvPr>
          <p:cNvSpPr>
            <a:spLocks noGrp="1"/>
          </p:cNvSpPr>
          <p:nvPr>
            <p:ph idx="1"/>
          </p:nvPr>
        </p:nvSpPr>
        <p:spPr>
          <a:xfrm>
            <a:off x="342900" y="762000"/>
            <a:ext cx="4229100" cy="4572000"/>
          </a:xfrm>
        </p:spPr>
        <p:txBody>
          <a:bodyPr anchor="t"/>
          <a:lstStyle/>
          <a:p>
            <a:pPr algn="just" eaLnBrk="1" fontAlgn="auto" hangingPunct="1">
              <a:spcAft>
                <a:spcPts val="0"/>
              </a:spcAft>
              <a:defRPr/>
            </a:pPr>
            <a:r>
              <a:rPr lang="en-US" b="1" cap="none" dirty="0">
                <a:solidFill>
                  <a:srgbClr val="B80E0F"/>
                </a:solidFill>
              </a:rPr>
              <a:t>Input function: </a:t>
            </a:r>
            <a:r>
              <a:rPr lang="en-US" cap="none" dirty="0"/>
              <a:t>is used to provide user input to the program. </a:t>
            </a:r>
          </a:p>
          <a:p>
            <a:pPr algn="just" eaLnBrk="1" fontAlgn="auto" hangingPunct="1">
              <a:spcAft>
                <a:spcPts val="0"/>
              </a:spcAft>
              <a:defRPr/>
            </a:pPr>
            <a:r>
              <a:rPr lang="en-US" cap="none" dirty="0"/>
              <a:t>The default data type of input is string input is a function in python.</a:t>
            </a:r>
          </a:p>
          <a:p>
            <a:pPr marL="0" indent="0" eaLnBrk="1" fontAlgn="auto" hangingPunct="1">
              <a:spcAft>
                <a:spcPts val="0"/>
              </a:spcAft>
              <a:buFont typeface="Arial" panose="020B0604020202020204" pitchFamily="34" charset="0"/>
              <a:buNone/>
              <a:defRPr/>
            </a:pPr>
            <a:endParaRPr lang="en-US" cap="none" dirty="0"/>
          </a:p>
        </p:txBody>
      </p:sp>
      <p:sp>
        <p:nvSpPr>
          <p:cNvPr id="4" name="Title 1">
            <a:extLst>
              <a:ext uri="{FF2B5EF4-FFF2-40B4-BE49-F238E27FC236}">
                <a16:creationId xmlns:a16="http://schemas.microsoft.com/office/drawing/2014/main" id="{860EA848-3E5B-4C43-B4B6-8470C91F89EF}"/>
              </a:ext>
            </a:extLst>
          </p:cNvPr>
          <p:cNvSpPr>
            <a:spLocks noGrp="1"/>
          </p:cNvSpPr>
          <p:nvPr>
            <p:ph type="title"/>
          </p:nvPr>
        </p:nvSpPr>
        <p:spPr>
          <a:xfrm>
            <a:off x="342900" y="228600"/>
            <a:ext cx="8458200" cy="457200"/>
          </a:xfrm>
        </p:spPr>
        <p:txBody>
          <a:bodyPr/>
          <a:lstStyle/>
          <a:p>
            <a:pPr eaLnBrk="1" fontAlgn="auto" hangingPunct="1">
              <a:spcAft>
                <a:spcPts val="0"/>
              </a:spcAft>
              <a:defRPr/>
            </a:pPr>
            <a:r>
              <a:rPr lang="en-US" dirty="0"/>
              <a:t>VARIABLES (2/2)</a:t>
            </a:r>
          </a:p>
        </p:txBody>
      </p:sp>
      <p:pic>
        <p:nvPicPr>
          <p:cNvPr id="6" name="Picture 5">
            <a:extLst>
              <a:ext uri="{FF2B5EF4-FFF2-40B4-BE49-F238E27FC236}">
                <a16:creationId xmlns:a16="http://schemas.microsoft.com/office/drawing/2014/main" id="{532D7C44-BA8C-45E1-9EEE-CC5552943878}"/>
              </a:ext>
            </a:extLst>
          </p:cNvPr>
          <p:cNvPicPr>
            <a:picLocks noChangeAspect="1"/>
          </p:cNvPicPr>
          <p:nvPr/>
        </p:nvPicPr>
        <p:blipFill>
          <a:blip r:embed="rId2"/>
          <a:stretch>
            <a:fillRect/>
          </a:stretch>
        </p:blipFill>
        <p:spPr>
          <a:xfrm>
            <a:off x="4724400" y="782638"/>
            <a:ext cx="3697288" cy="4649787"/>
          </a:xfrm>
          <a:prstGeom prst="rect">
            <a:avLst/>
          </a:prstGeom>
          <a:ln w="38100" cap="sq">
            <a:solidFill>
              <a:srgbClr val="B80E0F"/>
            </a:solidFill>
            <a:prstDash val="solid"/>
            <a:miter lim="800000"/>
          </a:ln>
          <a:effectLst>
            <a:outerShdw blurRad="50800" dist="38100" dir="2700000" algn="tl" rotWithShape="0">
              <a:srgbClr val="000000">
                <a:alpha val="43000"/>
              </a:srgbClr>
            </a:outerShdw>
          </a:effectLst>
        </p:spPr>
      </p:pic>
    </p:spTree>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41FFA9-8878-4995-AAF6-5570FBE57399}"/>
              </a:ext>
            </a:extLst>
          </p:cNvPr>
          <p:cNvSpPr>
            <a:spLocks noGrp="1"/>
          </p:cNvSpPr>
          <p:nvPr>
            <p:ph type="title"/>
          </p:nvPr>
        </p:nvSpPr>
        <p:spPr>
          <a:xfrm>
            <a:off x="342900" y="304800"/>
            <a:ext cx="8458200" cy="457200"/>
          </a:xfrm>
        </p:spPr>
        <p:txBody>
          <a:bodyPr/>
          <a:lstStyle/>
          <a:p>
            <a:pPr eaLnBrk="1" fontAlgn="auto" hangingPunct="1">
              <a:spcAft>
                <a:spcPts val="0"/>
              </a:spcAft>
              <a:defRPr/>
            </a:pPr>
            <a:r>
              <a:rPr lang="en-US" dirty="0"/>
              <a:t>Functions (1/2)</a:t>
            </a:r>
          </a:p>
        </p:txBody>
      </p:sp>
      <p:sp>
        <p:nvSpPr>
          <p:cNvPr id="3" name="Content Placeholder 2">
            <a:extLst>
              <a:ext uri="{FF2B5EF4-FFF2-40B4-BE49-F238E27FC236}">
                <a16:creationId xmlns:a16="http://schemas.microsoft.com/office/drawing/2014/main" id="{98698ECD-6864-410F-B97B-7A83B90EABAC}"/>
              </a:ext>
            </a:extLst>
          </p:cNvPr>
          <p:cNvSpPr>
            <a:spLocks noGrp="1"/>
          </p:cNvSpPr>
          <p:nvPr>
            <p:ph idx="1"/>
          </p:nvPr>
        </p:nvSpPr>
        <p:spPr>
          <a:xfrm>
            <a:off x="342900" y="685800"/>
            <a:ext cx="8343900" cy="4572000"/>
          </a:xfrm>
        </p:spPr>
        <p:txBody>
          <a:bodyPr anchor="t">
            <a:normAutofit fontScale="70000" lnSpcReduction="20000"/>
          </a:bodyPr>
          <a:lstStyle/>
          <a:p>
            <a:pPr eaLnBrk="1" fontAlgn="auto" hangingPunct="1">
              <a:spcAft>
                <a:spcPts val="0"/>
              </a:spcAft>
              <a:defRPr/>
            </a:pPr>
            <a:r>
              <a:rPr lang="en-US" cap="none" dirty="0"/>
              <a:t>Function in python:</a:t>
            </a:r>
          </a:p>
          <a:p>
            <a:pPr lvl="1" eaLnBrk="1" fontAlgn="auto" hangingPunct="1">
              <a:spcAft>
                <a:spcPts val="0"/>
              </a:spcAft>
              <a:defRPr/>
            </a:pPr>
            <a:r>
              <a:rPr lang="en-US" cap="none" dirty="0"/>
              <a:t>A function is a group of logical related statements</a:t>
            </a:r>
          </a:p>
          <a:p>
            <a:pPr lvl="1" eaLnBrk="1" fontAlgn="auto" hangingPunct="1">
              <a:spcAft>
                <a:spcPts val="0"/>
              </a:spcAft>
              <a:defRPr/>
            </a:pPr>
            <a:r>
              <a:rPr lang="en-US" cap="none" dirty="0"/>
              <a:t>Grouped into one block of statement</a:t>
            </a:r>
          </a:p>
          <a:p>
            <a:pPr lvl="1" eaLnBrk="1" fontAlgn="auto" hangingPunct="1">
              <a:spcAft>
                <a:spcPts val="0"/>
              </a:spcAft>
              <a:defRPr/>
            </a:pPr>
            <a:r>
              <a:rPr lang="en-US" cap="none" dirty="0"/>
              <a:t>Re-usable</a:t>
            </a:r>
          </a:p>
          <a:p>
            <a:pPr eaLnBrk="1" fontAlgn="auto" hangingPunct="1">
              <a:spcAft>
                <a:spcPts val="0"/>
              </a:spcAft>
              <a:defRPr/>
            </a:pPr>
            <a:r>
              <a:rPr lang="en-US" cap="none" dirty="0"/>
              <a:t>Python gives you many built-in functions like print (), etc. But we can also create our own functions. These functions are called user-defined functions.</a:t>
            </a:r>
          </a:p>
          <a:p>
            <a:pPr eaLnBrk="1" fontAlgn="auto" hangingPunct="1">
              <a:spcAft>
                <a:spcPts val="0"/>
              </a:spcAft>
              <a:defRPr/>
            </a:pPr>
            <a:r>
              <a:rPr lang="en-US" cap="none" dirty="0"/>
              <a:t>Defining a function:</a:t>
            </a:r>
          </a:p>
          <a:p>
            <a:pPr marL="457200" lvl="1" indent="0" eaLnBrk="1" fontAlgn="auto" hangingPunct="1">
              <a:spcAft>
                <a:spcPts val="0"/>
              </a:spcAft>
              <a:buFont typeface="Arial" panose="020B0604020202020204" pitchFamily="34" charset="0"/>
              <a:buNone/>
              <a:defRPr/>
            </a:pPr>
            <a:r>
              <a:rPr lang="en-US" cap="none" dirty="0"/>
              <a:t>Here are simple rules to define a function in python.</a:t>
            </a:r>
          </a:p>
          <a:p>
            <a:pPr lvl="1" eaLnBrk="1" fontAlgn="auto" hangingPunct="1">
              <a:spcAft>
                <a:spcPts val="0"/>
              </a:spcAft>
              <a:defRPr/>
            </a:pPr>
            <a:r>
              <a:rPr lang="en-US" cap="none" dirty="0"/>
              <a:t>Function blocks begin with the keyword def followed by the function name and parentheses (( )).</a:t>
            </a:r>
          </a:p>
          <a:p>
            <a:pPr lvl="1" eaLnBrk="1" fontAlgn="auto" hangingPunct="1">
              <a:spcAft>
                <a:spcPts val="0"/>
              </a:spcAft>
              <a:defRPr/>
            </a:pPr>
            <a:r>
              <a:rPr lang="en-US" cap="none" dirty="0"/>
              <a:t>Any input parameters or arguments should be placed within these parentheses. You can also define parameters inside these parentheses.</a:t>
            </a:r>
          </a:p>
          <a:p>
            <a:pPr eaLnBrk="1" fontAlgn="auto" hangingPunct="1">
              <a:spcAft>
                <a:spcPts val="0"/>
              </a:spcAft>
              <a:defRPr/>
            </a:pPr>
            <a:r>
              <a:rPr lang="en-US" cap="none" dirty="0"/>
              <a:t>The code block within every function starts with a colon (:) and is indented.</a:t>
            </a:r>
          </a:p>
          <a:p>
            <a:pPr eaLnBrk="1" fontAlgn="auto" hangingPunct="1">
              <a:spcAft>
                <a:spcPts val="0"/>
              </a:spcAft>
              <a:defRPr/>
            </a:pPr>
            <a:r>
              <a:rPr lang="en-US" cap="none" dirty="0"/>
              <a:t>The statement return [expression] exits a function, optionally passing back an expression to the caller. A return statement with no arguments is the same as return none.</a:t>
            </a:r>
          </a:p>
        </p:txBody>
      </p:sp>
    </p:spTree>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F95E76-F04E-417E-BC2B-B3457BFBEB85}"/>
              </a:ext>
            </a:extLst>
          </p:cNvPr>
          <p:cNvSpPr>
            <a:spLocks noGrp="1"/>
          </p:cNvSpPr>
          <p:nvPr>
            <p:ph type="title"/>
          </p:nvPr>
        </p:nvSpPr>
        <p:spPr>
          <a:xfrm>
            <a:off x="342900" y="152400"/>
            <a:ext cx="8458200" cy="457200"/>
          </a:xfrm>
        </p:spPr>
        <p:txBody>
          <a:bodyPr/>
          <a:lstStyle/>
          <a:p>
            <a:pPr eaLnBrk="1" fontAlgn="auto" hangingPunct="1">
              <a:spcAft>
                <a:spcPts val="0"/>
              </a:spcAft>
              <a:defRPr/>
            </a:pPr>
            <a:r>
              <a:rPr lang="en-US" dirty="0"/>
              <a:t>Functions (2/2)</a:t>
            </a:r>
          </a:p>
        </p:txBody>
      </p:sp>
      <p:pic>
        <p:nvPicPr>
          <p:cNvPr id="5" name="Picture 4">
            <a:extLst>
              <a:ext uri="{FF2B5EF4-FFF2-40B4-BE49-F238E27FC236}">
                <a16:creationId xmlns:a16="http://schemas.microsoft.com/office/drawing/2014/main" id="{F3A4B62E-FA72-4503-8571-8D01462BEDFC}"/>
              </a:ext>
            </a:extLst>
          </p:cNvPr>
          <p:cNvPicPr>
            <a:picLocks noChangeAspect="1"/>
          </p:cNvPicPr>
          <p:nvPr/>
        </p:nvPicPr>
        <p:blipFill>
          <a:blip r:embed="rId2"/>
          <a:stretch>
            <a:fillRect/>
          </a:stretch>
        </p:blipFill>
        <p:spPr>
          <a:xfrm>
            <a:off x="4799013" y="762000"/>
            <a:ext cx="3711575" cy="2133600"/>
          </a:xfrm>
          <a:prstGeom prst="rect">
            <a:avLst/>
          </a:prstGeom>
          <a:ln w="38100" cap="sq">
            <a:solidFill>
              <a:srgbClr val="B80E0F"/>
            </a:solidFill>
            <a:prstDash val="solid"/>
            <a:miter lim="800000"/>
          </a:ln>
          <a:effectLst>
            <a:outerShdw blurRad="50800" dist="38100" dir="2700000" algn="tl" rotWithShape="0">
              <a:srgbClr val="000000">
                <a:alpha val="43000"/>
              </a:srgbClr>
            </a:outerShdw>
          </a:effectLst>
        </p:spPr>
      </p:pic>
      <p:sp>
        <p:nvSpPr>
          <p:cNvPr id="35844" name="TextBox 8">
            <a:extLst>
              <a:ext uri="{FF2B5EF4-FFF2-40B4-BE49-F238E27FC236}">
                <a16:creationId xmlns:a16="http://schemas.microsoft.com/office/drawing/2014/main" id="{19BDBE7C-12EA-4DF6-8F8D-3D53527C6043}"/>
              </a:ext>
            </a:extLst>
          </p:cNvPr>
          <p:cNvSpPr txBox="1">
            <a:spLocks noChangeArrowheads="1"/>
          </p:cNvSpPr>
          <p:nvPr/>
        </p:nvSpPr>
        <p:spPr bwMode="auto">
          <a:xfrm>
            <a:off x="152400" y="609600"/>
            <a:ext cx="4343400" cy="4195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lnSpc>
                <a:spcPct val="120000"/>
              </a:lnSpc>
              <a:spcBef>
                <a:spcPts val="1000"/>
              </a:spcBef>
              <a:buClr>
                <a:schemeClr val="accent1"/>
              </a:buClr>
              <a:buSzPct val="160000"/>
              <a:buFont typeface="Arial" panose="020B0604020202020204" pitchFamily="34" charset="0"/>
              <a:buChar char="•"/>
              <a:defRPr sz="2000">
                <a:solidFill>
                  <a:schemeClr val="tx1"/>
                </a:solidFill>
                <a:latin typeface="Arial" panose="020B0604020202020204" pitchFamily="34" charset="0"/>
              </a:defRPr>
            </a:lvl1pPr>
            <a:lvl2pPr marL="742950" indent="-285750">
              <a:lnSpc>
                <a:spcPct val="120000"/>
              </a:lnSpc>
              <a:spcBef>
                <a:spcPts val="500"/>
              </a:spcBef>
              <a:buClr>
                <a:schemeClr val="accent1"/>
              </a:buClr>
              <a:buSzPct val="160000"/>
              <a:buFont typeface="Arial" panose="020B0604020202020204" pitchFamily="34" charset="0"/>
              <a:buChar char="•"/>
              <a:defRPr>
                <a:solidFill>
                  <a:schemeClr val="tx1"/>
                </a:solidFill>
                <a:latin typeface="Arial" panose="020B0604020202020204" pitchFamily="34" charset="0"/>
              </a:defRPr>
            </a:lvl2pPr>
            <a:lvl3pPr marL="1143000" indent="-228600">
              <a:lnSpc>
                <a:spcPct val="120000"/>
              </a:lnSpc>
              <a:spcBef>
                <a:spcPts val="500"/>
              </a:spcBef>
              <a:buClr>
                <a:schemeClr val="accent1"/>
              </a:buClr>
              <a:buSzPct val="160000"/>
              <a:buFont typeface="Arial" panose="020B0604020202020204" pitchFamily="34" charset="0"/>
              <a:buChar char="•"/>
              <a:defRPr sz="1600">
                <a:solidFill>
                  <a:schemeClr val="tx1"/>
                </a:solidFill>
                <a:latin typeface="Arial" panose="020B0604020202020204" pitchFamily="34" charset="0"/>
              </a:defRPr>
            </a:lvl3pPr>
            <a:lvl4pPr marL="1600200" indent="-228600">
              <a:lnSpc>
                <a:spcPct val="120000"/>
              </a:lnSpc>
              <a:spcBef>
                <a:spcPts val="500"/>
              </a:spcBef>
              <a:buClr>
                <a:schemeClr val="accent1"/>
              </a:buClr>
              <a:buSzPct val="160000"/>
              <a:buFont typeface="Arial" panose="020B0604020202020204" pitchFamily="34" charset="0"/>
              <a:buChar char="•"/>
              <a:defRPr sz="1400">
                <a:solidFill>
                  <a:schemeClr val="tx1"/>
                </a:solidFill>
                <a:latin typeface="Arial" panose="020B0604020202020204" pitchFamily="34" charset="0"/>
              </a:defRPr>
            </a:lvl4pPr>
            <a:lvl5pPr marL="2057400" indent="-228600">
              <a:lnSpc>
                <a:spcPct val="120000"/>
              </a:lnSpc>
              <a:spcBef>
                <a:spcPts val="500"/>
              </a:spcBef>
              <a:buClr>
                <a:schemeClr val="accent1"/>
              </a:buClr>
              <a:buSzPct val="160000"/>
              <a:buFont typeface="Arial" panose="020B0604020202020204" pitchFamily="34" charset="0"/>
              <a:buChar char="•"/>
              <a:defRPr sz="1400">
                <a:solidFill>
                  <a:schemeClr val="tx1"/>
                </a:solidFill>
                <a:latin typeface="Arial" panose="020B0604020202020204" pitchFamily="34" charset="0"/>
              </a:defRPr>
            </a:lvl5pPr>
            <a:lvl6pPr marL="2514600" indent="-228600" defTabSz="457200" eaLnBrk="0" fontAlgn="base" hangingPunct="0">
              <a:lnSpc>
                <a:spcPct val="120000"/>
              </a:lnSpc>
              <a:spcBef>
                <a:spcPts val="500"/>
              </a:spcBef>
              <a:spcAft>
                <a:spcPct val="0"/>
              </a:spcAft>
              <a:buClr>
                <a:schemeClr val="accent1"/>
              </a:buClr>
              <a:buSzPct val="160000"/>
              <a:buFont typeface="Arial" panose="020B0604020202020204" pitchFamily="34" charset="0"/>
              <a:buChar char="•"/>
              <a:defRPr sz="1400">
                <a:solidFill>
                  <a:schemeClr val="tx1"/>
                </a:solidFill>
                <a:latin typeface="Arial" panose="020B0604020202020204" pitchFamily="34" charset="0"/>
              </a:defRPr>
            </a:lvl6pPr>
            <a:lvl7pPr marL="2971800" indent="-228600" defTabSz="457200" eaLnBrk="0" fontAlgn="base" hangingPunct="0">
              <a:lnSpc>
                <a:spcPct val="120000"/>
              </a:lnSpc>
              <a:spcBef>
                <a:spcPts val="500"/>
              </a:spcBef>
              <a:spcAft>
                <a:spcPct val="0"/>
              </a:spcAft>
              <a:buClr>
                <a:schemeClr val="accent1"/>
              </a:buClr>
              <a:buSzPct val="160000"/>
              <a:buFont typeface="Arial" panose="020B0604020202020204" pitchFamily="34" charset="0"/>
              <a:buChar char="•"/>
              <a:defRPr sz="1400">
                <a:solidFill>
                  <a:schemeClr val="tx1"/>
                </a:solidFill>
                <a:latin typeface="Arial" panose="020B0604020202020204" pitchFamily="34" charset="0"/>
              </a:defRPr>
            </a:lvl7pPr>
            <a:lvl8pPr marL="3429000" indent="-228600" defTabSz="457200" eaLnBrk="0" fontAlgn="base" hangingPunct="0">
              <a:lnSpc>
                <a:spcPct val="120000"/>
              </a:lnSpc>
              <a:spcBef>
                <a:spcPts val="500"/>
              </a:spcBef>
              <a:spcAft>
                <a:spcPct val="0"/>
              </a:spcAft>
              <a:buClr>
                <a:schemeClr val="accent1"/>
              </a:buClr>
              <a:buSzPct val="160000"/>
              <a:buFont typeface="Arial" panose="020B0604020202020204" pitchFamily="34" charset="0"/>
              <a:buChar char="•"/>
              <a:defRPr sz="1400">
                <a:solidFill>
                  <a:schemeClr val="tx1"/>
                </a:solidFill>
                <a:latin typeface="Arial" panose="020B0604020202020204" pitchFamily="34" charset="0"/>
              </a:defRPr>
            </a:lvl8pPr>
            <a:lvl9pPr marL="3886200" indent="-228600" defTabSz="457200" eaLnBrk="0" fontAlgn="base" hangingPunct="0">
              <a:lnSpc>
                <a:spcPct val="120000"/>
              </a:lnSpc>
              <a:spcBef>
                <a:spcPts val="500"/>
              </a:spcBef>
              <a:spcAft>
                <a:spcPct val="0"/>
              </a:spcAft>
              <a:buClr>
                <a:schemeClr val="accent1"/>
              </a:buClr>
              <a:buSzPct val="160000"/>
              <a:buFont typeface="Arial" panose="020B0604020202020204" pitchFamily="34" charset="0"/>
              <a:buChar char="•"/>
              <a:defRPr sz="1400">
                <a:solidFill>
                  <a:schemeClr val="tx1"/>
                </a:solidFill>
                <a:latin typeface="Arial" panose="020B0604020202020204" pitchFamily="34" charset="0"/>
              </a:defRPr>
            </a:lvl9pPr>
          </a:lstStyle>
          <a:p>
            <a:pPr eaLnBrk="1" hangingPunct="1">
              <a:lnSpc>
                <a:spcPct val="150000"/>
              </a:lnSpc>
              <a:spcBef>
                <a:spcPct val="0"/>
              </a:spcBef>
              <a:buClrTx/>
              <a:buSzTx/>
            </a:pPr>
            <a:r>
              <a:rPr lang="en-US" altLang="en-US" sz="1800"/>
              <a:t>The default data type of function is ‘none’.</a:t>
            </a:r>
          </a:p>
          <a:p>
            <a:pPr eaLnBrk="1" hangingPunct="1">
              <a:lnSpc>
                <a:spcPct val="150000"/>
              </a:lnSpc>
              <a:spcBef>
                <a:spcPct val="0"/>
              </a:spcBef>
              <a:buClrTx/>
              <a:buSzTx/>
            </a:pPr>
            <a:r>
              <a:rPr lang="en-US" altLang="en-US" sz="1800"/>
              <a:t>If user is not returning any value then python will return none statement</a:t>
            </a:r>
          </a:p>
          <a:p>
            <a:pPr eaLnBrk="1" hangingPunct="1">
              <a:lnSpc>
                <a:spcPct val="150000"/>
              </a:lnSpc>
              <a:spcBef>
                <a:spcPct val="0"/>
              </a:spcBef>
              <a:buClrTx/>
              <a:buSzTx/>
            </a:pPr>
            <a:r>
              <a:rPr lang="en-US" altLang="en-US" sz="1800"/>
              <a:t>It is always best practice to write return statement at the end of function otherwise the statements which are present after return statement will not be executed.</a:t>
            </a:r>
          </a:p>
          <a:p>
            <a:pPr eaLnBrk="1" hangingPunct="1">
              <a:lnSpc>
                <a:spcPct val="150000"/>
              </a:lnSpc>
              <a:spcBef>
                <a:spcPct val="0"/>
              </a:spcBef>
              <a:buClrTx/>
              <a:buSzTx/>
            </a:pPr>
            <a:r>
              <a:rPr lang="en-US" altLang="en-US" sz="1800"/>
              <a:t>User also can return his own value</a:t>
            </a:r>
          </a:p>
        </p:txBody>
      </p:sp>
      <p:pic>
        <p:nvPicPr>
          <p:cNvPr id="12" name="Picture 11">
            <a:extLst>
              <a:ext uri="{FF2B5EF4-FFF2-40B4-BE49-F238E27FC236}">
                <a16:creationId xmlns:a16="http://schemas.microsoft.com/office/drawing/2014/main" id="{DB1E699F-D6C4-42D2-B740-FE3855C624BE}"/>
              </a:ext>
            </a:extLst>
          </p:cNvPr>
          <p:cNvPicPr>
            <a:picLocks noChangeAspect="1"/>
          </p:cNvPicPr>
          <p:nvPr/>
        </p:nvPicPr>
        <p:blipFill>
          <a:blip r:embed="rId3"/>
          <a:stretch>
            <a:fillRect/>
          </a:stretch>
        </p:blipFill>
        <p:spPr>
          <a:xfrm>
            <a:off x="4805363" y="3128963"/>
            <a:ext cx="3706812" cy="2133600"/>
          </a:xfrm>
          <a:prstGeom prst="rect">
            <a:avLst/>
          </a:prstGeom>
          <a:ln w="38100" cap="sq">
            <a:solidFill>
              <a:srgbClr val="B80E0F"/>
            </a:solidFill>
            <a:prstDash val="solid"/>
            <a:miter lim="800000"/>
          </a:ln>
          <a:effectLst>
            <a:outerShdw blurRad="50800" dist="38100" dir="2700000" algn="tl" rotWithShape="0">
              <a:srgbClr val="000000">
                <a:alpha val="43000"/>
              </a:srgbClr>
            </a:outerShdw>
          </a:effectLst>
        </p:spPr>
      </p:pic>
    </p:spTree>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B065C7-62D0-4A5D-A89E-EAADE0F71E80}"/>
              </a:ext>
            </a:extLst>
          </p:cNvPr>
          <p:cNvSpPr>
            <a:spLocks noGrp="1"/>
          </p:cNvSpPr>
          <p:nvPr>
            <p:ph type="title"/>
          </p:nvPr>
        </p:nvSpPr>
        <p:spPr>
          <a:xfrm>
            <a:off x="228600" y="152400"/>
            <a:ext cx="8382000" cy="533400"/>
          </a:xfrm>
        </p:spPr>
        <p:txBody>
          <a:bodyPr/>
          <a:lstStyle/>
          <a:p>
            <a:pPr eaLnBrk="1" fontAlgn="auto" hangingPunct="1">
              <a:spcAft>
                <a:spcPts val="0"/>
              </a:spcAft>
              <a:defRPr/>
            </a:pPr>
            <a:r>
              <a:rPr lang="en-US" sz="2800" dirty="0"/>
              <a:t>String</a:t>
            </a:r>
          </a:p>
        </p:txBody>
      </p:sp>
      <p:sp>
        <p:nvSpPr>
          <p:cNvPr id="3" name="Content Placeholder 2">
            <a:extLst>
              <a:ext uri="{FF2B5EF4-FFF2-40B4-BE49-F238E27FC236}">
                <a16:creationId xmlns:a16="http://schemas.microsoft.com/office/drawing/2014/main" id="{863849D9-8934-4742-B217-16F0BF3EFDC8}"/>
              </a:ext>
            </a:extLst>
          </p:cNvPr>
          <p:cNvSpPr>
            <a:spLocks noGrp="1"/>
          </p:cNvSpPr>
          <p:nvPr>
            <p:ph sz="quarter" idx="13"/>
          </p:nvPr>
        </p:nvSpPr>
        <p:spPr>
          <a:xfrm>
            <a:off x="238125" y="762000"/>
            <a:ext cx="8382000" cy="4454525"/>
          </a:xfrm>
        </p:spPr>
        <p:txBody>
          <a:bodyPr anchor="t"/>
          <a:lstStyle/>
          <a:p>
            <a:pPr eaLnBrk="1" fontAlgn="auto" hangingPunct="1">
              <a:spcAft>
                <a:spcPts val="0"/>
              </a:spcAft>
              <a:defRPr/>
            </a:pPr>
            <a:r>
              <a:rPr lang="en-US" sz="1800" cap="none" dirty="0">
                <a:solidFill>
                  <a:srgbClr val="000000"/>
                </a:solidFill>
              </a:rPr>
              <a:t>A string is a sequence of characters enclosed within single quotes or double quotes. </a:t>
            </a:r>
          </a:p>
          <a:p>
            <a:pPr eaLnBrk="1" fontAlgn="auto" hangingPunct="1">
              <a:spcAft>
                <a:spcPts val="0"/>
              </a:spcAft>
              <a:defRPr/>
            </a:pPr>
            <a:r>
              <a:rPr lang="en-US" sz="1800" cap="none" dirty="0">
                <a:solidFill>
                  <a:srgbClr val="000000"/>
                </a:solidFill>
              </a:rPr>
              <a:t>Str represents string data type. </a:t>
            </a:r>
          </a:p>
          <a:p>
            <a:pPr lvl="1" eaLnBrk="1" fontAlgn="auto" hangingPunct="1">
              <a:spcAft>
                <a:spcPts val="0"/>
              </a:spcAft>
              <a:defRPr/>
            </a:pPr>
            <a:r>
              <a:rPr lang="en-US" cap="none" dirty="0"/>
              <a:t>Single Quoted Strings s1='Venkat’ </a:t>
            </a:r>
          </a:p>
          <a:p>
            <a:pPr lvl="1" eaLnBrk="1" fontAlgn="auto" hangingPunct="1">
              <a:spcAft>
                <a:spcPts val="0"/>
              </a:spcAft>
              <a:defRPr/>
            </a:pPr>
            <a:r>
              <a:rPr lang="en-US" cap="none" dirty="0"/>
              <a:t>Double Quoted Strings s1="Venkat" </a:t>
            </a:r>
          </a:p>
          <a:p>
            <a:pPr lvl="1" eaLnBrk="1" fontAlgn="auto" hangingPunct="1">
              <a:spcAft>
                <a:spcPts val="0"/>
              </a:spcAft>
              <a:defRPr/>
            </a:pPr>
            <a:r>
              <a:rPr lang="en-US" cap="none" dirty="0"/>
              <a:t>Triple Quoted Strings: By using single quotes or double quotes we cannot represent multi line string literals. so, Triple Quotations are invented.</a:t>
            </a:r>
          </a:p>
          <a:p>
            <a:pPr marL="914400" lvl="2" indent="0" eaLnBrk="1" fontAlgn="auto" hangingPunct="1">
              <a:spcAft>
                <a:spcPts val="0"/>
              </a:spcAft>
              <a:buFont typeface="Arial" panose="020B0604020202020204" pitchFamily="34" charset="0"/>
              <a:buNone/>
              <a:defRPr/>
            </a:pPr>
            <a:r>
              <a:rPr lang="en-US" sz="1400" dirty="0">
                <a:solidFill>
                  <a:srgbClr val="000000"/>
                </a:solidFill>
              </a:rPr>
              <a:t>s1='''Venkat </a:t>
            </a:r>
          </a:p>
          <a:p>
            <a:pPr marL="914400" lvl="2" indent="0" eaLnBrk="1" fontAlgn="auto" hangingPunct="1">
              <a:spcAft>
                <a:spcPts val="0"/>
              </a:spcAft>
              <a:buFont typeface="Arial" panose="020B0604020202020204" pitchFamily="34" charset="0"/>
              <a:buNone/>
              <a:defRPr/>
            </a:pPr>
            <a:r>
              <a:rPr lang="en-US" sz="1400" dirty="0">
                <a:solidFill>
                  <a:srgbClr val="000000"/>
                </a:solidFill>
              </a:rPr>
              <a:t>technologies''' </a:t>
            </a:r>
            <a:r>
              <a:rPr lang="en-US" sz="1400" dirty="0">
                <a:solidFill>
                  <a:srgbClr val="000000"/>
                </a:solidFill>
                <a:latin typeface="Wingdings" panose="05000000000000000000" pitchFamily="2" charset="2"/>
              </a:rPr>
              <a:t> </a:t>
            </a:r>
            <a:r>
              <a:rPr lang="en-US" sz="1400" b="1" cap="none" dirty="0">
                <a:solidFill>
                  <a:srgbClr val="000000"/>
                </a:solidFill>
              </a:rPr>
              <a:t>Triple single quotes for multi-line string </a:t>
            </a:r>
            <a:endParaRPr lang="en-US" sz="1400" dirty="0">
              <a:solidFill>
                <a:srgbClr val="000000"/>
              </a:solidFill>
            </a:endParaRPr>
          </a:p>
          <a:p>
            <a:pPr marL="914400" lvl="2" indent="0" eaLnBrk="1" fontAlgn="auto" hangingPunct="1">
              <a:spcAft>
                <a:spcPts val="0"/>
              </a:spcAft>
              <a:buFont typeface="Arial" panose="020B0604020202020204" pitchFamily="34" charset="0"/>
              <a:buNone/>
              <a:defRPr/>
            </a:pPr>
            <a:r>
              <a:rPr lang="en-US" sz="1400" b="1" dirty="0">
                <a:solidFill>
                  <a:srgbClr val="000000"/>
                </a:solidFill>
              </a:rPr>
              <a:t>(or) </a:t>
            </a:r>
            <a:endParaRPr lang="en-US" sz="1400" dirty="0">
              <a:solidFill>
                <a:srgbClr val="000000"/>
              </a:solidFill>
            </a:endParaRPr>
          </a:p>
          <a:p>
            <a:pPr marL="914400" lvl="2" indent="0" eaLnBrk="1" fontAlgn="auto" hangingPunct="1">
              <a:spcAft>
                <a:spcPts val="0"/>
              </a:spcAft>
              <a:buFont typeface="Arial" panose="020B0604020202020204" pitchFamily="34" charset="0"/>
              <a:buNone/>
              <a:defRPr/>
            </a:pPr>
            <a:r>
              <a:rPr lang="en-US" sz="1400" dirty="0">
                <a:solidFill>
                  <a:srgbClr val="000000"/>
                </a:solidFill>
              </a:rPr>
              <a:t>s1="""Venkat </a:t>
            </a:r>
          </a:p>
          <a:p>
            <a:pPr marL="914400" lvl="2" indent="0" eaLnBrk="1" fontAlgn="auto" hangingPunct="1">
              <a:spcAft>
                <a:spcPts val="0"/>
              </a:spcAft>
              <a:buFont typeface="Arial" panose="020B0604020202020204" pitchFamily="34" charset="0"/>
              <a:buNone/>
              <a:defRPr/>
            </a:pPr>
            <a:r>
              <a:rPr lang="en-US" sz="1400" dirty="0">
                <a:solidFill>
                  <a:srgbClr val="000000"/>
                </a:solidFill>
              </a:rPr>
              <a:t>technologies""" </a:t>
            </a:r>
            <a:r>
              <a:rPr lang="en-US" sz="1400" dirty="0">
                <a:solidFill>
                  <a:srgbClr val="000000"/>
                </a:solidFill>
                <a:latin typeface="Wingdings" panose="05000000000000000000" pitchFamily="2" charset="2"/>
              </a:rPr>
              <a:t> </a:t>
            </a:r>
            <a:r>
              <a:rPr lang="en-US" sz="1400" b="1" cap="none" dirty="0">
                <a:solidFill>
                  <a:srgbClr val="000000"/>
                </a:solidFill>
              </a:rPr>
              <a:t>Triple-double quotes for multi-line string </a:t>
            </a:r>
            <a:endParaRPr lang="en-US" cap="none"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757A98-945F-4D35-91BF-FDCCF815BF08}"/>
              </a:ext>
            </a:extLst>
          </p:cNvPr>
          <p:cNvSpPr>
            <a:spLocks noGrp="1"/>
          </p:cNvSpPr>
          <p:nvPr>
            <p:ph type="title"/>
          </p:nvPr>
        </p:nvSpPr>
        <p:spPr>
          <a:xfrm>
            <a:off x="152400" y="152400"/>
            <a:ext cx="8318500" cy="533400"/>
          </a:xfrm>
        </p:spPr>
        <p:txBody>
          <a:bodyPr anchor="t"/>
          <a:lstStyle/>
          <a:p>
            <a:pPr eaLnBrk="1" fontAlgn="auto" hangingPunct="1">
              <a:spcAft>
                <a:spcPts val="0"/>
              </a:spcAft>
              <a:defRPr/>
            </a:pPr>
            <a:r>
              <a:rPr lang="en-US" sz="2800" dirty="0"/>
              <a:t>String slicing and string indexing </a:t>
            </a:r>
            <a:br>
              <a:rPr lang="en-US" sz="2800" dirty="0"/>
            </a:br>
            <a:endParaRPr lang="en-US" sz="2800" dirty="0"/>
          </a:p>
        </p:txBody>
      </p:sp>
      <p:sp>
        <p:nvSpPr>
          <p:cNvPr id="37891" name="Content Placeholder 2">
            <a:extLst>
              <a:ext uri="{FF2B5EF4-FFF2-40B4-BE49-F238E27FC236}">
                <a16:creationId xmlns:a16="http://schemas.microsoft.com/office/drawing/2014/main" id="{25CF342F-BBBE-43D1-907F-E032CE3D98DC}"/>
              </a:ext>
            </a:extLst>
          </p:cNvPr>
          <p:cNvSpPr>
            <a:spLocks noGrp="1" noChangeArrowheads="1"/>
          </p:cNvSpPr>
          <p:nvPr>
            <p:ph sz="quarter" idx="13"/>
          </p:nvPr>
        </p:nvSpPr>
        <p:spPr bwMode="auto">
          <a:xfrm>
            <a:off x="228600" y="654050"/>
            <a:ext cx="4341813" cy="3613150"/>
          </a:xfrm>
        </p:spPr>
        <p:txBody>
          <a:bodyPr wrap="square" numCol="1" anchor="t" anchorCtr="0" compatLnSpc="1">
            <a:prstTxWarp prst="textNoShape">
              <a:avLst/>
            </a:prstTxWarp>
          </a:bodyPr>
          <a:lstStyle/>
          <a:p>
            <a:pPr algn="just" eaLnBrk="1" hangingPunct="1"/>
            <a:r>
              <a:rPr lang="en-US" altLang="en-US" cap="none"/>
              <a:t>Slice means a piece/part </a:t>
            </a:r>
          </a:p>
          <a:p>
            <a:pPr algn="just" eaLnBrk="1" hangingPunct="1"/>
            <a:r>
              <a:rPr lang="en-US" altLang="en-US" cap="none"/>
              <a:t>In python, strings follow zero based index. </a:t>
            </a:r>
          </a:p>
          <a:p>
            <a:pPr algn="just" eaLnBrk="1" hangingPunct="1"/>
            <a:r>
              <a:rPr lang="en-US" altLang="en-US" cap="none"/>
              <a:t>The index can be either +ve or -ve. </a:t>
            </a:r>
          </a:p>
          <a:p>
            <a:pPr algn="just" eaLnBrk="1" hangingPunct="1"/>
            <a:r>
              <a:rPr lang="en-US" altLang="en-US" cap="none"/>
              <a:t>Positive index means forward direction i.e. From left to right </a:t>
            </a:r>
          </a:p>
          <a:p>
            <a:pPr algn="just" eaLnBrk="1" hangingPunct="1"/>
            <a:r>
              <a:rPr lang="en-US" altLang="en-US" cap="none"/>
              <a:t>Negative index means backward direction i.e. From right to left</a:t>
            </a:r>
          </a:p>
        </p:txBody>
      </p:sp>
      <p:graphicFrame>
        <p:nvGraphicFramePr>
          <p:cNvPr id="37892" name="Object 4">
            <a:extLst>
              <a:ext uri="{FF2B5EF4-FFF2-40B4-BE49-F238E27FC236}">
                <a16:creationId xmlns:a16="http://schemas.microsoft.com/office/drawing/2014/main" id="{8FBC8B8A-98BA-464A-9EE2-DDE19A4DF4C1}"/>
              </a:ext>
            </a:extLst>
          </p:cNvPr>
          <p:cNvGraphicFramePr>
            <a:graphicFrameLocks noChangeAspect="1"/>
          </p:cNvGraphicFramePr>
          <p:nvPr/>
        </p:nvGraphicFramePr>
        <p:xfrm>
          <a:off x="644525" y="4289425"/>
          <a:ext cx="3667125" cy="1295400"/>
        </p:xfrm>
        <a:graphic>
          <a:graphicData uri="http://schemas.openxmlformats.org/presentationml/2006/ole">
            <mc:AlternateContent xmlns:mc="http://schemas.openxmlformats.org/markup-compatibility/2006">
              <mc:Choice xmlns:v="urn:schemas-microsoft-com:vml" Requires="v">
                <p:oleObj spid="_x0000_s37924" name="Worksheet" r:id="rId3" imgW="3666951" imgH="1295243" progId="Excel.Sheet.12">
                  <p:embed/>
                </p:oleObj>
              </mc:Choice>
              <mc:Fallback>
                <p:oleObj name="Worksheet" r:id="rId3" imgW="3666951" imgH="1295243" progId="Excel.Sheet.12">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4525" y="4289425"/>
                        <a:ext cx="3667125"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6" name="Picture 5">
            <a:extLst>
              <a:ext uri="{FF2B5EF4-FFF2-40B4-BE49-F238E27FC236}">
                <a16:creationId xmlns:a16="http://schemas.microsoft.com/office/drawing/2014/main" id="{9DCA8464-94EA-4608-BCE6-2B81559684B9}"/>
              </a:ext>
            </a:extLst>
          </p:cNvPr>
          <p:cNvPicPr>
            <a:picLocks noChangeAspect="1"/>
          </p:cNvPicPr>
          <p:nvPr/>
        </p:nvPicPr>
        <p:blipFill>
          <a:blip r:embed="rId5"/>
          <a:stretch>
            <a:fillRect/>
          </a:stretch>
        </p:blipFill>
        <p:spPr>
          <a:xfrm>
            <a:off x="5257800" y="714375"/>
            <a:ext cx="2787650" cy="4772025"/>
          </a:xfrm>
          <a:prstGeom prst="rect">
            <a:avLst/>
          </a:prstGeom>
          <a:ln w="38100" cap="sq">
            <a:solidFill>
              <a:srgbClr val="B80E0F"/>
            </a:solidFill>
            <a:prstDash val="solid"/>
            <a:miter lim="800000"/>
          </a:ln>
          <a:effectLst>
            <a:outerShdw blurRad="50800" dist="38100" dir="2700000" algn="tl" rotWithShape="0">
              <a:srgbClr val="000000">
                <a:alpha val="43000"/>
              </a:srgbClr>
            </a:outerShdw>
          </a:effec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AEFCD51F-46FF-4A6C-8578-85AF035D5F79}"/>
              </a:ext>
            </a:extLst>
          </p:cNvPr>
          <p:cNvSpPr txBox="1"/>
          <p:nvPr/>
        </p:nvSpPr>
        <p:spPr>
          <a:xfrm>
            <a:off x="152400" y="152400"/>
            <a:ext cx="2590800" cy="5303838"/>
          </a:xfrm>
          <a:prstGeom prst="rect">
            <a:avLst/>
          </a:prstGeom>
          <a:noFill/>
        </p:spPr>
        <p:txBody>
          <a:bodyPr>
            <a:spAutoFit/>
          </a:bodyPr>
          <a:lstStyle/>
          <a:p>
            <a:pPr eaLnBrk="1" fontAlgn="auto" hangingPunct="1">
              <a:spcBef>
                <a:spcPts val="0"/>
              </a:spcBef>
              <a:spcAft>
                <a:spcPts val="0"/>
              </a:spcAft>
              <a:defRPr/>
            </a:pPr>
            <a:r>
              <a:rPr lang="en-US" b="1" dirty="0">
                <a:solidFill>
                  <a:srgbClr val="B80E0F"/>
                </a:solidFill>
              </a:rPr>
              <a:t>String Functions:</a:t>
            </a:r>
            <a:endParaRPr lang="en-US" b="1" dirty="0">
              <a:solidFill>
                <a:srgbClr val="000000"/>
              </a:solidFill>
            </a:endParaRPr>
          </a:p>
          <a:p>
            <a:pPr marL="285750" indent="-285750" eaLnBrk="1" fontAlgn="auto" hangingPunct="1">
              <a:lnSpc>
                <a:spcPct val="150000"/>
              </a:lnSpc>
              <a:spcBef>
                <a:spcPts val="0"/>
              </a:spcBef>
              <a:spcAft>
                <a:spcPts val="0"/>
              </a:spcAft>
              <a:buFont typeface="Arial" panose="020B0604020202020204" pitchFamily="34" charset="0"/>
              <a:buChar char="•"/>
              <a:defRPr/>
            </a:pPr>
            <a:r>
              <a:rPr lang="en-US" b="1" dirty="0">
                <a:solidFill>
                  <a:srgbClr val="000000"/>
                </a:solidFill>
              </a:rPr>
              <a:t>upper()</a:t>
            </a:r>
            <a:endParaRPr lang="en-US" b="1" dirty="0">
              <a:solidFill>
                <a:srgbClr val="B80E0F"/>
              </a:solidFill>
            </a:endParaRPr>
          </a:p>
          <a:p>
            <a:pPr marL="285750" indent="-285750" eaLnBrk="1" fontAlgn="auto" hangingPunct="1">
              <a:lnSpc>
                <a:spcPct val="150000"/>
              </a:lnSpc>
              <a:spcBef>
                <a:spcPts val="0"/>
              </a:spcBef>
              <a:spcAft>
                <a:spcPts val="0"/>
              </a:spcAft>
              <a:buFont typeface="Arial" panose="020B0604020202020204" pitchFamily="34" charset="0"/>
              <a:buChar char="•"/>
              <a:defRPr/>
            </a:pPr>
            <a:r>
              <a:rPr lang="en-US" b="1" dirty="0">
                <a:solidFill>
                  <a:srgbClr val="000000"/>
                </a:solidFill>
              </a:rPr>
              <a:t>lower()</a:t>
            </a:r>
            <a:endParaRPr lang="en-US" b="1" dirty="0">
              <a:solidFill>
                <a:srgbClr val="B80E0F"/>
              </a:solidFill>
            </a:endParaRPr>
          </a:p>
          <a:p>
            <a:pPr marL="285750" indent="-285750" eaLnBrk="1" fontAlgn="auto" hangingPunct="1">
              <a:lnSpc>
                <a:spcPct val="150000"/>
              </a:lnSpc>
              <a:spcBef>
                <a:spcPts val="0"/>
              </a:spcBef>
              <a:spcAft>
                <a:spcPts val="0"/>
              </a:spcAft>
              <a:buFont typeface="Arial" panose="020B0604020202020204" pitchFamily="34" charset="0"/>
              <a:buChar char="•"/>
              <a:defRPr/>
            </a:pPr>
            <a:r>
              <a:rPr lang="en-US" b="1" dirty="0" err="1">
                <a:solidFill>
                  <a:srgbClr val="000000"/>
                </a:solidFill>
              </a:rPr>
              <a:t>islower</a:t>
            </a:r>
            <a:r>
              <a:rPr lang="en-US" b="1" dirty="0">
                <a:solidFill>
                  <a:srgbClr val="000000"/>
                </a:solidFill>
              </a:rPr>
              <a:t>()</a:t>
            </a:r>
            <a:endParaRPr lang="en-US" b="1" dirty="0">
              <a:solidFill>
                <a:srgbClr val="B80E0F"/>
              </a:solidFill>
            </a:endParaRPr>
          </a:p>
          <a:p>
            <a:pPr marL="285750" indent="-285750" eaLnBrk="1" fontAlgn="auto" hangingPunct="1">
              <a:lnSpc>
                <a:spcPct val="150000"/>
              </a:lnSpc>
              <a:spcBef>
                <a:spcPts val="0"/>
              </a:spcBef>
              <a:spcAft>
                <a:spcPts val="0"/>
              </a:spcAft>
              <a:buFont typeface="Arial" panose="020B0604020202020204" pitchFamily="34" charset="0"/>
              <a:buChar char="•"/>
              <a:defRPr/>
            </a:pPr>
            <a:r>
              <a:rPr lang="en-US" b="1" dirty="0" err="1">
                <a:solidFill>
                  <a:srgbClr val="000000"/>
                </a:solidFill>
              </a:rPr>
              <a:t>isupper</a:t>
            </a:r>
            <a:r>
              <a:rPr lang="en-US" b="1" dirty="0">
                <a:solidFill>
                  <a:srgbClr val="000000"/>
                </a:solidFill>
              </a:rPr>
              <a:t>()</a:t>
            </a:r>
            <a:endParaRPr lang="en-US" b="1" dirty="0">
              <a:solidFill>
                <a:srgbClr val="B80E0F"/>
              </a:solidFill>
            </a:endParaRPr>
          </a:p>
          <a:p>
            <a:pPr marL="285750" indent="-285750" eaLnBrk="1" fontAlgn="auto" hangingPunct="1">
              <a:lnSpc>
                <a:spcPct val="150000"/>
              </a:lnSpc>
              <a:spcBef>
                <a:spcPts val="0"/>
              </a:spcBef>
              <a:spcAft>
                <a:spcPts val="0"/>
              </a:spcAft>
              <a:buFont typeface="Arial" panose="020B0604020202020204" pitchFamily="34" charset="0"/>
              <a:buChar char="•"/>
              <a:defRPr/>
            </a:pPr>
            <a:r>
              <a:rPr lang="en-US" b="1" dirty="0" err="1">
                <a:solidFill>
                  <a:srgbClr val="000000"/>
                </a:solidFill>
              </a:rPr>
              <a:t>islower</a:t>
            </a:r>
            <a:r>
              <a:rPr lang="en-US" b="1" dirty="0">
                <a:solidFill>
                  <a:srgbClr val="000000"/>
                </a:solidFill>
              </a:rPr>
              <a:t>()</a:t>
            </a:r>
            <a:r>
              <a:rPr lang="en-US" b="1" dirty="0">
                <a:solidFill>
                  <a:srgbClr val="B80E0F"/>
                </a:solidFill>
              </a:rPr>
              <a:t> </a:t>
            </a:r>
          </a:p>
          <a:p>
            <a:pPr marL="285750" indent="-285750" eaLnBrk="1" fontAlgn="auto" hangingPunct="1">
              <a:lnSpc>
                <a:spcPct val="150000"/>
              </a:lnSpc>
              <a:spcBef>
                <a:spcPts val="0"/>
              </a:spcBef>
              <a:spcAft>
                <a:spcPts val="0"/>
              </a:spcAft>
              <a:buFont typeface="Arial" panose="020B0604020202020204" pitchFamily="34" charset="0"/>
              <a:buChar char="•"/>
              <a:defRPr/>
            </a:pPr>
            <a:r>
              <a:rPr lang="en-US" b="1" dirty="0" err="1">
                <a:solidFill>
                  <a:srgbClr val="000000"/>
                </a:solidFill>
              </a:rPr>
              <a:t>isnumeric</a:t>
            </a:r>
            <a:r>
              <a:rPr lang="en-US" b="1" dirty="0">
                <a:solidFill>
                  <a:srgbClr val="000000"/>
                </a:solidFill>
              </a:rPr>
              <a:t>()</a:t>
            </a:r>
          </a:p>
          <a:p>
            <a:pPr marL="285750" indent="-285750" eaLnBrk="1" fontAlgn="auto" hangingPunct="1">
              <a:lnSpc>
                <a:spcPct val="150000"/>
              </a:lnSpc>
              <a:spcBef>
                <a:spcPts val="0"/>
              </a:spcBef>
              <a:spcAft>
                <a:spcPts val="0"/>
              </a:spcAft>
              <a:buFont typeface="Arial" panose="020B0604020202020204" pitchFamily="34" charset="0"/>
              <a:buChar char="•"/>
              <a:defRPr/>
            </a:pPr>
            <a:r>
              <a:rPr lang="en-US" b="1" dirty="0" err="1">
                <a:solidFill>
                  <a:srgbClr val="000000"/>
                </a:solidFill>
              </a:rPr>
              <a:t>isalnum</a:t>
            </a:r>
            <a:r>
              <a:rPr lang="en-US" b="1" dirty="0">
                <a:solidFill>
                  <a:srgbClr val="000000"/>
                </a:solidFill>
              </a:rPr>
              <a:t>()</a:t>
            </a:r>
          </a:p>
          <a:p>
            <a:pPr marL="285750" indent="-285750" eaLnBrk="1" fontAlgn="auto" hangingPunct="1">
              <a:lnSpc>
                <a:spcPct val="150000"/>
              </a:lnSpc>
              <a:spcBef>
                <a:spcPts val="0"/>
              </a:spcBef>
              <a:spcAft>
                <a:spcPts val="0"/>
              </a:spcAft>
              <a:buFont typeface="Arial" panose="020B0604020202020204" pitchFamily="34" charset="0"/>
              <a:buChar char="•"/>
              <a:defRPr/>
            </a:pPr>
            <a:r>
              <a:rPr lang="en-US" b="1" dirty="0" err="1">
                <a:solidFill>
                  <a:srgbClr val="000000"/>
                </a:solidFill>
              </a:rPr>
              <a:t>isalpha</a:t>
            </a:r>
            <a:r>
              <a:rPr lang="en-US" b="1" dirty="0">
                <a:solidFill>
                  <a:srgbClr val="000000"/>
                </a:solidFill>
              </a:rPr>
              <a:t>()</a:t>
            </a:r>
          </a:p>
          <a:p>
            <a:pPr marL="285750" indent="-285750" eaLnBrk="1" fontAlgn="auto" hangingPunct="1">
              <a:lnSpc>
                <a:spcPct val="150000"/>
              </a:lnSpc>
              <a:spcBef>
                <a:spcPts val="0"/>
              </a:spcBef>
              <a:spcAft>
                <a:spcPts val="0"/>
              </a:spcAft>
              <a:buFont typeface="Arial" panose="020B0604020202020204" pitchFamily="34" charset="0"/>
              <a:buChar char="•"/>
              <a:defRPr/>
            </a:pPr>
            <a:r>
              <a:rPr lang="en-US" b="1" dirty="0" err="1">
                <a:solidFill>
                  <a:srgbClr val="000000"/>
                </a:solidFill>
              </a:rPr>
              <a:t>isspace</a:t>
            </a:r>
            <a:r>
              <a:rPr lang="en-US" b="1" dirty="0">
                <a:solidFill>
                  <a:srgbClr val="000000"/>
                </a:solidFill>
              </a:rPr>
              <a:t>()</a:t>
            </a:r>
          </a:p>
          <a:p>
            <a:pPr marL="285750" indent="-285750" eaLnBrk="1" fontAlgn="auto" hangingPunct="1">
              <a:lnSpc>
                <a:spcPct val="150000"/>
              </a:lnSpc>
              <a:spcBef>
                <a:spcPts val="0"/>
              </a:spcBef>
              <a:spcAft>
                <a:spcPts val="0"/>
              </a:spcAft>
              <a:buFont typeface="Arial" panose="020B0604020202020204" pitchFamily="34" charset="0"/>
              <a:buChar char="•"/>
              <a:defRPr/>
            </a:pPr>
            <a:r>
              <a:rPr lang="en-US" b="1" dirty="0" err="1">
                <a:solidFill>
                  <a:srgbClr val="000000"/>
                </a:solidFill>
              </a:rPr>
              <a:t>isspace</a:t>
            </a:r>
            <a:r>
              <a:rPr lang="en-US" b="1" dirty="0">
                <a:solidFill>
                  <a:srgbClr val="000000"/>
                </a:solidFill>
              </a:rPr>
              <a:t>()</a:t>
            </a:r>
          </a:p>
          <a:p>
            <a:pPr marL="285750" indent="-285750" eaLnBrk="1" fontAlgn="auto" hangingPunct="1">
              <a:lnSpc>
                <a:spcPct val="150000"/>
              </a:lnSpc>
              <a:spcBef>
                <a:spcPts val="0"/>
              </a:spcBef>
              <a:spcAft>
                <a:spcPts val="0"/>
              </a:spcAft>
              <a:buFont typeface="Arial" panose="020B0604020202020204" pitchFamily="34" charset="0"/>
              <a:buChar char="•"/>
              <a:defRPr/>
            </a:pPr>
            <a:r>
              <a:rPr lang="en-US" b="1" dirty="0" err="1">
                <a:solidFill>
                  <a:srgbClr val="000000"/>
                </a:solidFill>
              </a:rPr>
              <a:t>len</a:t>
            </a:r>
            <a:r>
              <a:rPr lang="en-US" b="1" dirty="0">
                <a:solidFill>
                  <a:srgbClr val="000000"/>
                </a:solidFill>
              </a:rPr>
              <a:t>(string1)</a:t>
            </a:r>
          </a:p>
          <a:p>
            <a:pPr marL="285750" indent="-285750" eaLnBrk="1" fontAlgn="auto" hangingPunct="1">
              <a:lnSpc>
                <a:spcPct val="150000"/>
              </a:lnSpc>
              <a:spcBef>
                <a:spcPts val="0"/>
              </a:spcBef>
              <a:spcAft>
                <a:spcPts val="0"/>
              </a:spcAft>
              <a:buFont typeface="Arial" panose="020B0604020202020204" pitchFamily="34" charset="0"/>
              <a:buChar char="•"/>
              <a:defRPr/>
            </a:pPr>
            <a:r>
              <a:rPr lang="en-US" b="1" dirty="0" err="1">
                <a:solidFill>
                  <a:srgbClr val="000000"/>
                </a:solidFill>
              </a:rPr>
              <a:t>istitle</a:t>
            </a:r>
            <a:r>
              <a:rPr lang="en-US" b="1" dirty="0">
                <a:solidFill>
                  <a:srgbClr val="000000"/>
                </a:solidFill>
              </a:rPr>
              <a:t>()</a:t>
            </a:r>
            <a:endParaRPr lang="en-US" dirty="0">
              <a:solidFill>
                <a:srgbClr val="B80E0F"/>
              </a:solidFill>
              <a:latin typeface="+mn-lt"/>
            </a:endParaRPr>
          </a:p>
        </p:txBody>
      </p:sp>
      <p:pic>
        <p:nvPicPr>
          <p:cNvPr id="10" name="Picture 9">
            <a:extLst>
              <a:ext uri="{FF2B5EF4-FFF2-40B4-BE49-F238E27FC236}">
                <a16:creationId xmlns:a16="http://schemas.microsoft.com/office/drawing/2014/main" id="{7AADE7DF-CD13-4410-888D-99E898C077A6}"/>
              </a:ext>
            </a:extLst>
          </p:cNvPr>
          <p:cNvPicPr>
            <a:picLocks noChangeAspect="1"/>
          </p:cNvPicPr>
          <p:nvPr/>
        </p:nvPicPr>
        <p:blipFill rotWithShape="1">
          <a:blip r:embed="rId2"/>
          <a:srcRect r="7510" b="55807"/>
          <a:stretch/>
        </p:blipFill>
        <p:spPr>
          <a:xfrm>
            <a:off x="2438400" y="685800"/>
            <a:ext cx="3048000" cy="3662363"/>
          </a:xfrm>
          <a:prstGeom prst="rect">
            <a:avLst/>
          </a:prstGeom>
          <a:ln w="38100" cap="sq">
            <a:solidFill>
              <a:srgbClr val="B80E0F"/>
            </a:solidFill>
            <a:prstDash val="solid"/>
            <a:miter lim="800000"/>
          </a:ln>
          <a:effectLst>
            <a:outerShdw blurRad="50800" dist="38100" dir="2700000" algn="tl" rotWithShape="0">
              <a:srgbClr val="000000">
                <a:alpha val="43000"/>
              </a:srgbClr>
            </a:outerShdw>
          </a:effectLst>
        </p:spPr>
      </p:pic>
      <p:pic>
        <p:nvPicPr>
          <p:cNvPr id="11" name="Picture 10">
            <a:extLst>
              <a:ext uri="{FF2B5EF4-FFF2-40B4-BE49-F238E27FC236}">
                <a16:creationId xmlns:a16="http://schemas.microsoft.com/office/drawing/2014/main" id="{846363E2-B087-44EA-9DCB-B18DA3EF20A8}"/>
              </a:ext>
            </a:extLst>
          </p:cNvPr>
          <p:cNvPicPr>
            <a:picLocks noChangeAspect="1"/>
          </p:cNvPicPr>
          <p:nvPr/>
        </p:nvPicPr>
        <p:blipFill rotWithShape="1">
          <a:blip r:embed="rId2"/>
          <a:srcRect t="44193"/>
          <a:stretch/>
        </p:blipFill>
        <p:spPr>
          <a:xfrm>
            <a:off x="5735638" y="1366838"/>
            <a:ext cx="2938462" cy="4124325"/>
          </a:xfrm>
          <a:prstGeom prst="rect">
            <a:avLst/>
          </a:prstGeom>
          <a:ln w="38100" cap="sq">
            <a:solidFill>
              <a:srgbClr val="B80E0F"/>
            </a:solidFill>
            <a:prstDash val="solid"/>
            <a:miter lim="800000"/>
          </a:ln>
          <a:effectLst>
            <a:outerShdw blurRad="50800" dist="38100" dir="2700000" algn="tl" rotWithShape="0">
              <a:srgbClr val="000000">
                <a:alpha val="43000"/>
              </a:srgbClr>
            </a:outerShdw>
          </a:effec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94" name="Rectangle 2">
            <a:extLst>
              <a:ext uri="{FF2B5EF4-FFF2-40B4-BE49-F238E27FC236}">
                <a16:creationId xmlns:a16="http://schemas.microsoft.com/office/drawing/2014/main" id="{BC11D71F-6D5E-43EA-BF7D-78C4BAA00B8E}"/>
              </a:ext>
            </a:extLst>
          </p:cNvPr>
          <p:cNvSpPr>
            <a:spLocks noGrp="1" noChangeArrowheads="1"/>
          </p:cNvSpPr>
          <p:nvPr>
            <p:ph type="title"/>
          </p:nvPr>
        </p:nvSpPr>
        <p:spPr>
          <a:xfrm>
            <a:off x="342900" y="304800"/>
            <a:ext cx="8458200" cy="457200"/>
          </a:xfrm>
        </p:spPr>
        <p:txBody>
          <a:bodyPr/>
          <a:lstStyle/>
          <a:p>
            <a:pPr eaLnBrk="1" fontAlgn="auto" hangingPunct="1">
              <a:spcAft>
                <a:spcPts val="0"/>
              </a:spcAft>
              <a:defRPr/>
            </a:pPr>
            <a:r>
              <a:rPr lang="en-US" altLang="en-US" sz="2400" dirty="0">
                <a:ea typeface="ＭＳ Ｐゴシック" panose="020B0600070205080204" pitchFamily="34" charset="-128"/>
              </a:rPr>
              <a:t>Brief History of Python</a:t>
            </a:r>
          </a:p>
        </p:txBody>
      </p:sp>
      <p:sp>
        <p:nvSpPr>
          <p:cNvPr id="12291" name="Rectangle 3">
            <a:extLst>
              <a:ext uri="{FF2B5EF4-FFF2-40B4-BE49-F238E27FC236}">
                <a16:creationId xmlns:a16="http://schemas.microsoft.com/office/drawing/2014/main" id="{B072622B-B848-4EBA-94B0-EC0C85797AAB}"/>
              </a:ext>
            </a:extLst>
          </p:cNvPr>
          <p:cNvSpPr>
            <a:spLocks noGrp="1" noChangeArrowheads="1"/>
          </p:cNvSpPr>
          <p:nvPr>
            <p:ph idx="1"/>
          </p:nvPr>
        </p:nvSpPr>
        <p:spPr bwMode="auto"/>
        <p:txBody>
          <a:bodyPr wrap="square" numCol="1" anchor="t" anchorCtr="0" compatLnSpc="1">
            <a:prstTxWarp prst="textNoShape">
              <a:avLst/>
            </a:prstTxWarp>
          </a:bodyPr>
          <a:lstStyle/>
          <a:p>
            <a:pPr eaLnBrk="1" hangingPunct="1">
              <a:lnSpc>
                <a:spcPct val="150000"/>
              </a:lnSpc>
            </a:pPr>
            <a:r>
              <a:rPr lang="en-US" altLang="en-US" cap="none">
                <a:ea typeface="ＭＳ Ｐゴシック" panose="020B0600070205080204" pitchFamily="34" charset="-128"/>
              </a:rPr>
              <a:t>Invented in the Netherlands, early 90s by Guido Van Rossum</a:t>
            </a:r>
          </a:p>
          <a:p>
            <a:pPr eaLnBrk="1" hangingPunct="1">
              <a:lnSpc>
                <a:spcPct val="150000"/>
              </a:lnSpc>
            </a:pPr>
            <a:r>
              <a:rPr lang="en-US" altLang="en-US" cap="none">
                <a:ea typeface="ＭＳ Ｐゴシック" panose="020B0600070205080204" pitchFamily="34" charset="-128"/>
              </a:rPr>
              <a:t>Open sourced from the beginning</a:t>
            </a:r>
          </a:p>
          <a:p>
            <a:pPr eaLnBrk="1" hangingPunct="1">
              <a:lnSpc>
                <a:spcPct val="150000"/>
              </a:lnSpc>
            </a:pPr>
            <a:r>
              <a:rPr lang="en-US" altLang="en-US" cap="none">
                <a:ea typeface="ＭＳ Ｐゴシック" panose="020B0600070205080204" pitchFamily="34" charset="-128"/>
              </a:rPr>
              <a:t>Considered a scripting language, but is much more</a:t>
            </a:r>
          </a:p>
          <a:p>
            <a:pPr eaLnBrk="1" hangingPunct="1">
              <a:lnSpc>
                <a:spcPct val="150000"/>
              </a:lnSpc>
            </a:pPr>
            <a:r>
              <a:rPr lang="en-US" altLang="en-US" cap="none">
                <a:ea typeface="ＭＳ Ｐゴシック" panose="020B0600070205080204" pitchFamily="34" charset="-128"/>
              </a:rPr>
              <a:t>Scalable, object oriented and functional from inception</a:t>
            </a:r>
          </a:p>
          <a:p>
            <a:pPr eaLnBrk="1" hangingPunct="1">
              <a:lnSpc>
                <a:spcPct val="150000"/>
              </a:lnSpc>
            </a:pPr>
            <a:r>
              <a:rPr lang="en-US" altLang="en-US" cap="none">
                <a:ea typeface="ＭＳ Ｐゴシック" panose="020B0600070205080204" pitchFamily="34" charset="-128"/>
              </a:rPr>
              <a:t>Used by google from the beginning</a:t>
            </a:r>
          </a:p>
          <a:p>
            <a:pPr eaLnBrk="1" hangingPunct="1">
              <a:lnSpc>
                <a:spcPct val="150000"/>
              </a:lnSpc>
            </a:pPr>
            <a:r>
              <a:rPr lang="en-US" altLang="en-US" cap="none">
                <a:ea typeface="ＭＳ Ｐゴシック" panose="020B0600070205080204" pitchFamily="34" charset="-128"/>
              </a:rPr>
              <a:t>Increasingly popular</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43949D-2C2C-4DE6-8169-5590B67DA8AE}"/>
              </a:ext>
            </a:extLst>
          </p:cNvPr>
          <p:cNvSpPr>
            <a:spLocks noGrp="1"/>
          </p:cNvSpPr>
          <p:nvPr>
            <p:ph type="title"/>
          </p:nvPr>
        </p:nvSpPr>
        <p:spPr>
          <a:xfrm>
            <a:off x="204534" y="60960"/>
            <a:ext cx="4065587" cy="533400"/>
          </a:xfrm>
        </p:spPr>
        <p:txBody>
          <a:bodyPr/>
          <a:lstStyle/>
          <a:p>
            <a:pPr defTabSz="457200" eaLnBrk="1" fontAlgn="auto" hangingPunct="1">
              <a:spcAft>
                <a:spcPts val="0"/>
              </a:spcAft>
              <a:defRPr/>
            </a:pPr>
            <a:r>
              <a:rPr lang="en-US" sz="1800" b="1" cap="none" dirty="0">
                <a:solidFill>
                  <a:srgbClr val="B80E0F"/>
                </a:solidFill>
                <a:latin typeface="Arial" panose="020B0604020202020204" pitchFamily="34" charset="0"/>
                <a:ea typeface="+mn-ea"/>
                <a:cs typeface="+mn-cs"/>
              </a:rPr>
              <a:t>String Reversing:</a:t>
            </a:r>
          </a:p>
        </p:txBody>
      </p:sp>
      <p:pic>
        <p:nvPicPr>
          <p:cNvPr id="39939" name="Picture 5">
            <a:extLst>
              <a:ext uri="{FF2B5EF4-FFF2-40B4-BE49-F238E27FC236}">
                <a16:creationId xmlns:a16="http://schemas.microsoft.com/office/drawing/2014/main" id="{99BFFFFA-E006-48CE-B576-B8EDB0C18B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0213" y="609600"/>
            <a:ext cx="4065587" cy="2200275"/>
          </a:xfrm>
          <a:prstGeom prst="rect">
            <a:avLst/>
          </a:prstGeom>
          <a:ln w="38100" cap="sq">
            <a:solidFill>
              <a:schemeClr val="accent1"/>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39940" name="Picture 7">
            <a:extLst>
              <a:ext uri="{FF2B5EF4-FFF2-40B4-BE49-F238E27FC236}">
                <a16:creationId xmlns:a16="http://schemas.microsoft.com/office/drawing/2014/main" id="{1FBE7C34-7B3C-4045-84E9-A194806636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r="11287" b="57976"/>
          <a:stretch>
            <a:fillRect/>
          </a:stretch>
        </p:blipFill>
        <p:spPr bwMode="auto">
          <a:xfrm>
            <a:off x="430212" y="3429000"/>
            <a:ext cx="4065587" cy="2070100"/>
          </a:xfrm>
          <a:prstGeom prst="rect">
            <a:avLst/>
          </a:prstGeom>
          <a:ln w="38100" cap="sq">
            <a:solidFill>
              <a:schemeClr val="accent1"/>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9" name="Title 1">
            <a:extLst>
              <a:ext uri="{FF2B5EF4-FFF2-40B4-BE49-F238E27FC236}">
                <a16:creationId xmlns:a16="http://schemas.microsoft.com/office/drawing/2014/main" id="{FB410CCF-752D-4EED-A138-8638041E6FC8}"/>
              </a:ext>
            </a:extLst>
          </p:cNvPr>
          <p:cNvSpPr txBox="1">
            <a:spLocks/>
          </p:cNvSpPr>
          <p:nvPr/>
        </p:nvSpPr>
        <p:spPr>
          <a:xfrm>
            <a:off x="198438" y="2898775"/>
            <a:ext cx="4373562" cy="533400"/>
          </a:xfrm>
          <a:prstGeom prst="rect">
            <a:avLst/>
          </a:prstGeom>
        </p:spPr>
        <p:txBody>
          <a:bodyPr anchor="ctr"/>
          <a:lstStyle>
            <a:lvl1pPr algn="l" defTabSz="914400" rtl="0" eaLnBrk="1" latinLnBrk="0" hangingPunct="1">
              <a:lnSpc>
                <a:spcPct val="90000"/>
              </a:lnSpc>
              <a:spcBef>
                <a:spcPct val="0"/>
              </a:spcBef>
              <a:buNone/>
              <a:defRPr sz="4400" kern="1200" cap="all" baseline="0">
                <a:solidFill>
                  <a:schemeClr val="accent1"/>
                </a:solidFill>
                <a:effectLst/>
                <a:latin typeface="+mj-lt"/>
                <a:ea typeface="+mj-ea"/>
                <a:cs typeface="+mj-cs"/>
              </a:defRPr>
            </a:lvl1pPr>
          </a:lstStyle>
          <a:p>
            <a:pPr defTabSz="457200" fontAlgn="auto">
              <a:spcAft>
                <a:spcPts val="0"/>
              </a:spcAft>
              <a:defRPr/>
            </a:pPr>
            <a:r>
              <a:rPr lang="en-US" sz="1800" b="1" cap="none" dirty="0">
                <a:solidFill>
                  <a:srgbClr val="B80E0F"/>
                </a:solidFill>
                <a:latin typeface="Arial" panose="020B0604020202020204" pitchFamily="34" charset="0"/>
                <a:ea typeface="+mn-ea"/>
                <a:cs typeface="+mn-cs"/>
              </a:rPr>
              <a:t>String Multiplication : </a:t>
            </a:r>
          </a:p>
        </p:txBody>
      </p:sp>
      <p:sp>
        <p:nvSpPr>
          <p:cNvPr id="39942" name="TextBox 10">
            <a:extLst>
              <a:ext uri="{FF2B5EF4-FFF2-40B4-BE49-F238E27FC236}">
                <a16:creationId xmlns:a16="http://schemas.microsoft.com/office/drawing/2014/main" id="{18216838-C308-4262-BA19-DA3374DB986E}"/>
              </a:ext>
            </a:extLst>
          </p:cNvPr>
          <p:cNvSpPr txBox="1">
            <a:spLocks noChangeArrowheads="1"/>
          </p:cNvSpPr>
          <p:nvPr/>
        </p:nvSpPr>
        <p:spPr bwMode="auto">
          <a:xfrm>
            <a:off x="4572000" y="158750"/>
            <a:ext cx="46132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ts val="1000"/>
              </a:spcBef>
              <a:buClr>
                <a:schemeClr val="accent1"/>
              </a:buClr>
              <a:buSzPct val="160000"/>
              <a:buFont typeface="Arial" panose="020B0604020202020204" pitchFamily="34" charset="0"/>
              <a:buChar char="•"/>
              <a:defRPr sz="2000">
                <a:solidFill>
                  <a:schemeClr val="tx1"/>
                </a:solidFill>
                <a:latin typeface="Arial" panose="020B0604020202020204" pitchFamily="34" charset="0"/>
              </a:defRPr>
            </a:lvl1pPr>
            <a:lvl2pPr marL="742950" indent="-285750">
              <a:lnSpc>
                <a:spcPct val="120000"/>
              </a:lnSpc>
              <a:spcBef>
                <a:spcPts val="500"/>
              </a:spcBef>
              <a:buClr>
                <a:schemeClr val="accent1"/>
              </a:buClr>
              <a:buSzPct val="160000"/>
              <a:buFont typeface="Arial" panose="020B0604020202020204" pitchFamily="34" charset="0"/>
              <a:buChar char="•"/>
              <a:defRPr>
                <a:solidFill>
                  <a:schemeClr val="tx1"/>
                </a:solidFill>
                <a:latin typeface="Arial" panose="020B0604020202020204" pitchFamily="34" charset="0"/>
              </a:defRPr>
            </a:lvl2pPr>
            <a:lvl3pPr marL="1143000" indent="-228600">
              <a:lnSpc>
                <a:spcPct val="120000"/>
              </a:lnSpc>
              <a:spcBef>
                <a:spcPts val="500"/>
              </a:spcBef>
              <a:buClr>
                <a:schemeClr val="accent1"/>
              </a:buClr>
              <a:buSzPct val="160000"/>
              <a:buFont typeface="Arial" panose="020B0604020202020204" pitchFamily="34" charset="0"/>
              <a:buChar char="•"/>
              <a:defRPr sz="1600">
                <a:solidFill>
                  <a:schemeClr val="tx1"/>
                </a:solidFill>
                <a:latin typeface="Arial" panose="020B0604020202020204" pitchFamily="34" charset="0"/>
              </a:defRPr>
            </a:lvl3pPr>
            <a:lvl4pPr marL="1600200" indent="-228600">
              <a:lnSpc>
                <a:spcPct val="120000"/>
              </a:lnSpc>
              <a:spcBef>
                <a:spcPts val="500"/>
              </a:spcBef>
              <a:buClr>
                <a:schemeClr val="accent1"/>
              </a:buClr>
              <a:buSzPct val="160000"/>
              <a:buFont typeface="Arial" panose="020B0604020202020204" pitchFamily="34" charset="0"/>
              <a:buChar char="•"/>
              <a:defRPr sz="1400">
                <a:solidFill>
                  <a:schemeClr val="tx1"/>
                </a:solidFill>
                <a:latin typeface="Arial" panose="020B0604020202020204" pitchFamily="34" charset="0"/>
              </a:defRPr>
            </a:lvl4pPr>
            <a:lvl5pPr marL="2057400" indent="-228600">
              <a:lnSpc>
                <a:spcPct val="120000"/>
              </a:lnSpc>
              <a:spcBef>
                <a:spcPts val="500"/>
              </a:spcBef>
              <a:buClr>
                <a:schemeClr val="accent1"/>
              </a:buClr>
              <a:buSzPct val="160000"/>
              <a:buFont typeface="Arial" panose="020B0604020202020204" pitchFamily="34" charset="0"/>
              <a:buChar char="•"/>
              <a:defRPr sz="1400">
                <a:solidFill>
                  <a:schemeClr val="tx1"/>
                </a:solidFill>
                <a:latin typeface="Arial" panose="020B0604020202020204" pitchFamily="34" charset="0"/>
              </a:defRPr>
            </a:lvl5pPr>
            <a:lvl6pPr marL="2514600" indent="-228600" defTabSz="457200" eaLnBrk="0" fontAlgn="base" hangingPunct="0">
              <a:lnSpc>
                <a:spcPct val="120000"/>
              </a:lnSpc>
              <a:spcBef>
                <a:spcPts val="500"/>
              </a:spcBef>
              <a:spcAft>
                <a:spcPct val="0"/>
              </a:spcAft>
              <a:buClr>
                <a:schemeClr val="accent1"/>
              </a:buClr>
              <a:buSzPct val="160000"/>
              <a:buFont typeface="Arial" panose="020B0604020202020204" pitchFamily="34" charset="0"/>
              <a:buChar char="•"/>
              <a:defRPr sz="1400">
                <a:solidFill>
                  <a:schemeClr val="tx1"/>
                </a:solidFill>
                <a:latin typeface="Arial" panose="020B0604020202020204" pitchFamily="34" charset="0"/>
              </a:defRPr>
            </a:lvl6pPr>
            <a:lvl7pPr marL="2971800" indent="-228600" defTabSz="457200" eaLnBrk="0" fontAlgn="base" hangingPunct="0">
              <a:lnSpc>
                <a:spcPct val="120000"/>
              </a:lnSpc>
              <a:spcBef>
                <a:spcPts val="500"/>
              </a:spcBef>
              <a:spcAft>
                <a:spcPct val="0"/>
              </a:spcAft>
              <a:buClr>
                <a:schemeClr val="accent1"/>
              </a:buClr>
              <a:buSzPct val="160000"/>
              <a:buFont typeface="Arial" panose="020B0604020202020204" pitchFamily="34" charset="0"/>
              <a:buChar char="•"/>
              <a:defRPr sz="1400">
                <a:solidFill>
                  <a:schemeClr val="tx1"/>
                </a:solidFill>
                <a:latin typeface="Arial" panose="020B0604020202020204" pitchFamily="34" charset="0"/>
              </a:defRPr>
            </a:lvl7pPr>
            <a:lvl8pPr marL="3429000" indent="-228600" defTabSz="457200" eaLnBrk="0" fontAlgn="base" hangingPunct="0">
              <a:lnSpc>
                <a:spcPct val="120000"/>
              </a:lnSpc>
              <a:spcBef>
                <a:spcPts val="500"/>
              </a:spcBef>
              <a:spcAft>
                <a:spcPct val="0"/>
              </a:spcAft>
              <a:buClr>
                <a:schemeClr val="accent1"/>
              </a:buClr>
              <a:buSzPct val="160000"/>
              <a:buFont typeface="Arial" panose="020B0604020202020204" pitchFamily="34" charset="0"/>
              <a:buChar char="•"/>
              <a:defRPr sz="1400">
                <a:solidFill>
                  <a:schemeClr val="tx1"/>
                </a:solidFill>
                <a:latin typeface="Arial" panose="020B0604020202020204" pitchFamily="34" charset="0"/>
              </a:defRPr>
            </a:lvl8pPr>
            <a:lvl9pPr marL="3886200" indent="-228600" defTabSz="457200" eaLnBrk="0" fontAlgn="base" hangingPunct="0">
              <a:lnSpc>
                <a:spcPct val="120000"/>
              </a:lnSpc>
              <a:spcBef>
                <a:spcPts val="500"/>
              </a:spcBef>
              <a:spcAft>
                <a:spcPct val="0"/>
              </a:spcAft>
              <a:buClr>
                <a:schemeClr val="accent1"/>
              </a:buClr>
              <a:buSzPct val="160000"/>
              <a:buFont typeface="Arial" panose="020B0604020202020204" pitchFamily="34" charset="0"/>
              <a:buChar char="•"/>
              <a:defRPr sz="1400">
                <a:solidFill>
                  <a:schemeClr val="tx1"/>
                </a:solidFill>
                <a:latin typeface="Arial" panose="020B0604020202020204" pitchFamily="34" charset="0"/>
              </a:defRPr>
            </a:lvl9pPr>
          </a:lstStyle>
          <a:p>
            <a:pPr eaLnBrk="1" hangingPunct="1">
              <a:lnSpc>
                <a:spcPct val="100000"/>
              </a:lnSpc>
              <a:spcBef>
                <a:spcPct val="0"/>
              </a:spcBef>
              <a:buClrTx/>
              <a:buSzTx/>
              <a:buFontTx/>
              <a:buNone/>
            </a:pPr>
            <a:r>
              <a:rPr lang="en-US" altLang="en-US" sz="1800" b="1">
                <a:solidFill>
                  <a:srgbClr val="B80E0F"/>
                </a:solidFill>
              </a:rPr>
              <a:t>String Concatenation: </a:t>
            </a:r>
            <a:endParaRPr lang="en-US" altLang="en-US" sz="1800"/>
          </a:p>
        </p:txBody>
      </p:sp>
      <p:pic>
        <p:nvPicPr>
          <p:cNvPr id="39943" name="Picture 14">
            <a:extLst>
              <a:ext uri="{FF2B5EF4-FFF2-40B4-BE49-F238E27FC236}">
                <a16:creationId xmlns:a16="http://schemas.microsoft.com/office/drawing/2014/main" id="{2FE36F6D-C860-4B9D-B0AE-14716774F4B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48200" y="609600"/>
            <a:ext cx="3979863" cy="2200275"/>
          </a:xfrm>
          <a:prstGeom prst="rect">
            <a:avLst/>
          </a:prstGeom>
          <a:ln w="38100" cap="sq">
            <a:solidFill>
              <a:schemeClr val="accent1"/>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48C695-F498-4813-95A6-465A146AF539}"/>
              </a:ext>
            </a:extLst>
          </p:cNvPr>
          <p:cNvSpPr>
            <a:spLocks noGrp="1"/>
          </p:cNvSpPr>
          <p:nvPr>
            <p:ph type="title"/>
          </p:nvPr>
        </p:nvSpPr>
        <p:spPr>
          <a:xfrm>
            <a:off x="304800" y="152400"/>
            <a:ext cx="7797800" cy="533400"/>
          </a:xfrm>
        </p:spPr>
        <p:txBody>
          <a:bodyPr/>
          <a:lstStyle/>
          <a:p>
            <a:pPr eaLnBrk="1" fontAlgn="auto" hangingPunct="1">
              <a:spcAft>
                <a:spcPts val="0"/>
              </a:spcAft>
              <a:defRPr/>
            </a:pPr>
            <a:r>
              <a:rPr lang="en-US" sz="2800" dirty="0"/>
              <a:t>LIST (1/2)</a:t>
            </a:r>
          </a:p>
        </p:txBody>
      </p:sp>
      <p:sp>
        <p:nvSpPr>
          <p:cNvPr id="40963" name="TextBox 6">
            <a:extLst>
              <a:ext uri="{FF2B5EF4-FFF2-40B4-BE49-F238E27FC236}">
                <a16:creationId xmlns:a16="http://schemas.microsoft.com/office/drawing/2014/main" id="{4D9E3816-218B-4D53-9240-1E4005CFA2D5}"/>
              </a:ext>
            </a:extLst>
          </p:cNvPr>
          <p:cNvSpPr txBox="1">
            <a:spLocks noChangeArrowheads="1"/>
          </p:cNvSpPr>
          <p:nvPr/>
        </p:nvSpPr>
        <p:spPr bwMode="auto">
          <a:xfrm>
            <a:off x="136525" y="685800"/>
            <a:ext cx="3978275" cy="300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lnSpc>
                <a:spcPct val="120000"/>
              </a:lnSpc>
              <a:spcBef>
                <a:spcPts val="1000"/>
              </a:spcBef>
              <a:buClr>
                <a:schemeClr val="accent1"/>
              </a:buClr>
              <a:buSzPct val="160000"/>
              <a:buFont typeface="Arial" panose="020B0604020202020204" pitchFamily="34" charset="0"/>
              <a:buChar char="•"/>
              <a:defRPr sz="2000">
                <a:solidFill>
                  <a:schemeClr val="tx1"/>
                </a:solidFill>
                <a:latin typeface="Arial" panose="020B0604020202020204" pitchFamily="34" charset="0"/>
              </a:defRPr>
            </a:lvl1pPr>
            <a:lvl2pPr marL="742950" indent="-285750">
              <a:lnSpc>
                <a:spcPct val="120000"/>
              </a:lnSpc>
              <a:spcBef>
                <a:spcPts val="500"/>
              </a:spcBef>
              <a:buClr>
                <a:schemeClr val="accent1"/>
              </a:buClr>
              <a:buSzPct val="160000"/>
              <a:buFont typeface="Arial" panose="020B0604020202020204" pitchFamily="34" charset="0"/>
              <a:buChar char="•"/>
              <a:defRPr>
                <a:solidFill>
                  <a:schemeClr val="tx1"/>
                </a:solidFill>
                <a:latin typeface="Arial" panose="020B0604020202020204" pitchFamily="34" charset="0"/>
              </a:defRPr>
            </a:lvl2pPr>
            <a:lvl3pPr marL="1143000" indent="-228600">
              <a:lnSpc>
                <a:spcPct val="120000"/>
              </a:lnSpc>
              <a:spcBef>
                <a:spcPts val="500"/>
              </a:spcBef>
              <a:buClr>
                <a:schemeClr val="accent1"/>
              </a:buClr>
              <a:buSzPct val="160000"/>
              <a:buFont typeface="Arial" panose="020B0604020202020204" pitchFamily="34" charset="0"/>
              <a:buChar char="•"/>
              <a:defRPr sz="1600">
                <a:solidFill>
                  <a:schemeClr val="tx1"/>
                </a:solidFill>
                <a:latin typeface="Arial" panose="020B0604020202020204" pitchFamily="34" charset="0"/>
              </a:defRPr>
            </a:lvl3pPr>
            <a:lvl4pPr marL="1600200" indent="-228600">
              <a:lnSpc>
                <a:spcPct val="120000"/>
              </a:lnSpc>
              <a:spcBef>
                <a:spcPts val="500"/>
              </a:spcBef>
              <a:buClr>
                <a:schemeClr val="accent1"/>
              </a:buClr>
              <a:buSzPct val="160000"/>
              <a:buFont typeface="Arial" panose="020B0604020202020204" pitchFamily="34" charset="0"/>
              <a:buChar char="•"/>
              <a:defRPr sz="1400">
                <a:solidFill>
                  <a:schemeClr val="tx1"/>
                </a:solidFill>
                <a:latin typeface="Arial" panose="020B0604020202020204" pitchFamily="34" charset="0"/>
              </a:defRPr>
            </a:lvl4pPr>
            <a:lvl5pPr marL="2057400" indent="-228600">
              <a:lnSpc>
                <a:spcPct val="120000"/>
              </a:lnSpc>
              <a:spcBef>
                <a:spcPts val="500"/>
              </a:spcBef>
              <a:buClr>
                <a:schemeClr val="accent1"/>
              </a:buClr>
              <a:buSzPct val="160000"/>
              <a:buFont typeface="Arial" panose="020B0604020202020204" pitchFamily="34" charset="0"/>
              <a:buChar char="•"/>
              <a:defRPr sz="1400">
                <a:solidFill>
                  <a:schemeClr val="tx1"/>
                </a:solidFill>
                <a:latin typeface="Arial" panose="020B0604020202020204" pitchFamily="34" charset="0"/>
              </a:defRPr>
            </a:lvl5pPr>
            <a:lvl6pPr marL="2514600" indent="-228600" defTabSz="457200" eaLnBrk="0" fontAlgn="base" hangingPunct="0">
              <a:lnSpc>
                <a:spcPct val="120000"/>
              </a:lnSpc>
              <a:spcBef>
                <a:spcPts val="500"/>
              </a:spcBef>
              <a:spcAft>
                <a:spcPct val="0"/>
              </a:spcAft>
              <a:buClr>
                <a:schemeClr val="accent1"/>
              </a:buClr>
              <a:buSzPct val="160000"/>
              <a:buFont typeface="Arial" panose="020B0604020202020204" pitchFamily="34" charset="0"/>
              <a:buChar char="•"/>
              <a:defRPr sz="1400">
                <a:solidFill>
                  <a:schemeClr val="tx1"/>
                </a:solidFill>
                <a:latin typeface="Arial" panose="020B0604020202020204" pitchFamily="34" charset="0"/>
              </a:defRPr>
            </a:lvl6pPr>
            <a:lvl7pPr marL="2971800" indent="-228600" defTabSz="457200" eaLnBrk="0" fontAlgn="base" hangingPunct="0">
              <a:lnSpc>
                <a:spcPct val="120000"/>
              </a:lnSpc>
              <a:spcBef>
                <a:spcPts val="500"/>
              </a:spcBef>
              <a:spcAft>
                <a:spcPct val="0"/>
              </a:spcAft>
              <a:buClr>
                <a:schemeClr val="accent1"/>
              </a:buClr>
              <a:buSzPct val="160000"/>
              <a:buFont typeface="Arial" panose="020B0604020202020204" pitchFamily="34" charset="0"/>
              <a:buChar char="•"/>
              <a:defRPr sz="1400">
                <a:solidFill>
                  <a:schemeClr val="tx1"/>
                </a:solidFill>
                <a:latin typeface="Arial" panose="020B0604020202020204" pitchFamily="34" charset="0"/>
              </a:defRPr>
            </a:lvl7pPr>
            <a:lvl8pPr marL="3429000" indent="-228600" defTabSz="457200" eaLnBrk="0" fontAlgn="base" hangingPunct="0">
              <a:lnSpc>
                <a:spcPct val="120000"/>
              </a:lnSpc>
              <a:spcBef>
                <a:spcPts val="500"/>
              </a:spcBef>
              <a:spcAft>
                <a:spcPct val="0"/>
              </a:spcAft>
              <a:buClr>
                <a:schemeClr val="accent1"/>
              </a:buClr>
              <a:buSzPct val="160000"/>
              <a:buFont typeface="Arial" panose="020B0604020202020204" pitchFamily="34" charset="0"/>
              <a:buChar char="•"/>
              <a:defRPr sz="1400">
                <a:solidFill>
                  <a:schemeClr val="tx1"/>
                </a:solidFill>
                <a:latin typeface="Arial" panose="020B0604020202020204" pitchFamily="34" charset="0"/>
              </a:defRPr>
            </a:lvl8pPr>
            <a:lvl9pPr marL="3886200" indent="-228600" defTabSz="457200" eaLnBrk="0" fontAlgn="base" hangingPunct="0">
              <a:lnSpc>
                <a:spcPct val="120000"/>
              </a:lnSpc>
              <a:spcBef>
                <a:spcPts val="500"/>
              </a:spcBef>
              <a:spcAft>
                <a:spcPct val="0"/>
              </a:spcAft>
              <a:buClr>
                <a:schemeClr val="accent1"/>
              </a:buClr>
              <a:buSzPct val="160000"/>
              <a:buFont typeface="Arial" panose="020B0604020202020204" pitchFamily="34" charset="0"/>
              <a:buChar char="•"/>
              <a:defRPr sz="1400">
                <a:solidFill>
                  <a:schemeClr val="tx1"/>
                </a:solidFill>
                <a:latin typeface="Arial" panose="020B0604020202020204" pitchFamily="34" charset="0"/>
              </a:defRPr>
            </a:lvl9pPr>
          </a:lstStyle>
          <a:p>
            <a:pPr algn="just" eaLnBrk="1" hangingPunct="1">
              <a:lnSpc>
                <a:spcPct val="150000"/>
              </a:lnSpc>
              <a:spcBef>
                <a:spcPct val="0"/>
              </a:spcBef>
              <a:buClrTx/>
              <a:buSzTx/>
            </a:pPr>
            <a:r>
              <a:rPr lang="en-US" altLang="en-US" sz="1600">
                <a:solidFill>
                  <a:srgbClr val="000000"/>
                </a:solidFill>
              </a:rPr>
              <a:t>A list can be used for storing a group of elements enclosed within [ ] </a:t>
            </a:r>
          </a:p>
          <a:p>
            <a:pPr algn="just" eaLnBrk="1" hangingPunct="1">
              <a:lnSpc>
                <a:spcPct val="150000"/>
              </a:lnSpc>
              <a:spcBef>
                <a:spcPct val="0"/>
              </a:spcBef>
              <a:buClrTx/>
              <a:buSzTx/>
            </a:pPr>
            <a:r>
              <a:rPr lang="en-US" altLang="en-US" sz="1600">
                <a:solidFill>
                  <a:srgbClr val="000000"/>
                </a:solidFill>
              </a:rPr>
              <a:t>List will allow Duplicate Elements </a:t>
            </a:r>
          </a:p>
          <a:p>
            <a:pPr algn="just" eaLnBrk="1" hangingPunct="1">
              <a:lnSpc>
                <a:spcPct val="150000"/>
              </a:lnSpc>
              <a:spcBef>
                <a:spcPct val="0"/>
              </a:spcBef>
              <a:buClrTx/>
              <a:buSzTx/>
            </a:pPr>
            <a:r>
              <a:rPr lang="en-US" altLang="en-US" sz="1600">
                <a:solidFill>
                  <a:srgbClr val="000000"/>
                </a:solidFill>
              </a:rPr>
              <a:t>List will allow null values </a:t>
            </a:r>
          </a:p>
          <a:p>
            <a:pPr algn="just" eaLnBrk="1" hangingPunct="1">
              <a:lnSpc>
                <a:spcPct val="150000"/>
              </a:lnSpc>
              <a:spcBef>
                <a:spcPct val="0"/>
              </a:spcBef>
              <a:buClrTx/>
              <a:buSzTx/>
            </a:pPr>
            <a:r>
              <a:rPr lang="en-US" altLang="en-US" sz="1600">
                <a:solidFill>
                  <a:srgbClr val="000000"/>
                </a:solidFill>
              </a:rPr>
              <a:t>List will maintain the insertion Order </a:t>
            </a:r>
          </a:p>
          <a:p>
            <a:pPr algn="just" eaLnBrk="1" hangingPunct="1">
              <a:lnSpc>
                <a:spcPct val="150000"/>
              </a:lnSpc>
              <a:spcBef>
                <a:spcPct val="0"/>
              </a:spcBef>
              <a:buClrTx/>
              <a:buSzTx/>
            </a:pPr>
            <a:r>
              <a:rPr lang="en-US" altLang="en-US" sz="1600">
                <a:solidFill>
                  <a:srgbClr val="000000"/>
                </a:solidFill>
              </a:rPr>
              <a:t>List is mutable </a:t>
            </a:r>
          </a:p>
          <a:p>
            <a:pPr algn="just" eaLnBrk="1" hangingPunct="1">
              <a:lnSpc>
                <a:spcPct val="150000"/>
              </a:lnSpc>
              <a:spcBef>
                <a:spcPct val="0"/>
              </a:spcBef>
              <a:buClrTx/>
              <a:buSzTx/>
            </a:pPr>
            <a:r>
              <a:rPr lang="en-US" altLang="en-US" sz="1600">
                <a:solidFill>
                  <a:srgbClr val="000000"/>
                </a:solidFill>
              </a:rPr>
              <a:t>We can retrieve the data from List based on Index </a:t>
            </a:r>
          </a:p>
        </p:txBody>
      </p:sp>
      <p:graphicFrame>
        <p:nvGraphicFramePr>
          <p:cNvPr id="8" name="Table 8">
            <a:extLst>
              <a:ext uri="{FF2B5EF4-FFF2-40B4-BE49-F238E27FC236}">
                <a16:creationId xmlns:a16="http://schemas.microsoft.com/office/drawing/2014/main" id="{403A96A7-6138-493C-83DA-3E97F7D8FD60}"/>
              </a:ext>
            </a:extLst>
          </p:cNvPr>
          <p:cNvGraphicFramePr>
            <a:graphicFrameLocks noGrp="1"/>
          </p:cNvGraphicFramePr>
          <p:nvPr/>
        </p:nvGraphicFramePr>
        <p:xfrm>
          <a:off x="4595813" y="685800"/>
          <a:ext cx="4090987" cy="4572000"/>
        </p:xfrm>
        <a:graphic>
          <a:graphicData uri="http://schemas.openxmlformats.org/drawingml/2006/table">
            <a:tbl>
              <a:tblPr firstRow="1" bandRow="1">
                <a:tableStyleId>{5C22544A-7EE6-4342-B048-85BDC9FD1C3A}</a:tableStyleId>
              </a:tblPr>
              <a:tblGrid>
                <a:gridCol w="515619">
                  <a:extLst>
                    <a:ext uri="{9D8B030D-6E8A-4147-A177-3AD203B41FA5}">
                      <a16:colId xmlns:a16="http://schemas.microsoft.com/office/drawing/2014/main" val="20000"/>
                    </a:ext>
                  </a:extLst>
                </a:gridCol>
                <a:gridCol w="907996">
                  <a:extLst>
                    <a:ext uri="{9D8B030D-6E8A-4147-A177-3AD203B41FA5}">
                      <a16:colId xmlns:a16="http://schemas.microsoft.com/office/drawing/2014/main" val="20001"/>
                    </a:ext>
                  </a:extLst>
                </a:gridCol>
                <a:gridCol w="2667372">
                  <a:extLst>
                    <a:ext uri="{9D8B030D-6E8A-4147-A177-3AD203B41FA5}">
                      <a16:colId xmlns:a16="http://schemas.microsoft.com/office/drawing/2014/main" val="20002"/>
                    </a:ext>
                  </a:extLst>
                </a:gridCol>
              </a:tblGrid>
              <a:tr h="37868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400" b="1" dirty="0">
                        <a:latin typeface="+mn-lt"/>
                      </a:endParaRPr>
                    </a:p>
                  </a:txBody>
                  <a:tcPr marL="91453" marR="91453"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i="0" u="none" strike="noStrike" kern="1200" baseline="0" dirty="0">
                          <a:solidFill>
                            <a:schemeClr val="lt1"/>
                          </a:solidFill>
                          <a:latin typeface="+mn-lt"/>
                          <a:ea typeface="+mn-ea"/>
                          <a:cs typeface="+mn-cs"/>
                        </a:rPr>
                        <a:t>Method</a:t>
                      </a:r>
                      <a:endParaRPr lang="en-US" sz="1400" b="1" dirty="0">
                        <a:latin typeface="+mn-lt"/>
                      </a:endParaRPr>
                    </a:p>
                  </a:txBody>
                  <a:tcPr marL="91453" marR="91453"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i="0" u="none" strike="noStrike" kern="1200" baseline="0" dirty="0">
                          <a:solidFill>
                            <a:schemeClr val="lt1"/>
                          </a:solidFill>
                          <a:latin typeface="+mn-lt"/>
                          <a:ea typeface="+mn-ea"/>
                          <a:cs typeface="+mn-cs"/>
                        </a:rPr>
                        <a:t>Description	</a:t>
                      </a:r>
                    </a:p>
                  </a:txBody>
                  <a:tcPr marL="91453" marR="91453" anchor="ctr"/>
                </a:tc>
                <a:extLst>
                  <a:ext uri="{0D108BD9-81ED-4DB2-BD59-A6C34878D82A}">
                    <a16:rowId xmlns:a16="http://schemas.microsoft.com/office/drawing/2014/main" val="10000"/>
                  </a:ext>
                </a:extLst>
              </a:tr>
              <a:tr h="279554">
                <a:tc>
                  <a:txBody>
                    <a:bodyPr/>
                    <a:lstStyle/>
                    <a:p>
                      <a:pPr algn="ctr" fontAlgn="b"/>
                      <a:r>
                        <a:rPr lang="en-US" sz="1100" b="0" i="0" u="none" strike="noStrike" dirty="0">
                          <a:solidFill>
                            <a:srgbClr val="000000"/>
                          </a:solidFill>
                          <a:effectLst/>
                          <a:latin typeface="+mn-lt"/>
                        </a:rPr>
                        <a:t>1</a:t>
                      </a:r>
                    </a:p>
                  </a:txBody>
                  <a:tcPr marL="9526" marR="9526" marT="9525" marB="0" anchor="ctr"/>
                </a:tc>
                <a:tc>
                  <a:txBody>
                    <a:bodyPr/>
                    <a:lstStyle/>
                    <a:p>
                      <a:pPr algn="l" fontAlgn="b"/>
                      <a:r>
                        <a:rPr lang="en-US" sz="1100" b="0" i="0" u="none" strike="noStrike" dirty="0">
                          <a:solidFill>
                            <a:srgbClr val="000000"/>
                          </a:solidFill>
                          <a:effectLst/>
                          <a:latin typeface="+mn-lt"/>
                        </a:rPr>
                        <a:t>append() </a:t>
                      </a:r>
                    </a:p>
                  </a:txBody>
                  <a:tcPr marL="9526" marR="9526" marT="9525" marB="0" anchor="ctr"/>
                </a:tc>
                <a:tc>
                  <a:txBody>
                    <a:bodyPr/>
                    <a:lstStyle/>
                    <a:p>
                      <a:pPr algn="l" fontAlgn="b"/>
                      <a:r>
                        <a:rPr lang="en-US" sz="1100" b="0" i="0" u="none" strike="noStrike">
                          <a:solidFill>
                            <a:srgbClr val="000000"/>
                          </a:solidFill>
                          <a:effectLst/>
                          <a:latin typeface="+mn-lt"/>
                        </a:rPr>
                        <a:t>Add a single element to the end of the list </a:t>
                      </a:r>
                    </a:p>
                  </a:txBody>
                  <a:tcPr marL="9526" marR="9526" marT="9525" marB="0" anchor="ctr"/>
                </a:tc>
                <a:extLst>
                  <a:ext uri="{0D108BD9-81ED-4DB2-BD59-A6C34878D82A}">
                    <a16:rowId xmlns:a16="http://schemas.microsoft.com/office/drawing/2014/main" val="10001"/>
                  </a:ext>
                </a:extLst>
              </a:tr>
              <a:tr h="279554">
                <a:tc>
                  <a:txBody>
                    <a:bodyPr/>
                    <a:lstStyle/>
                    <a:p>
                      <a:pPr algn="ctr" fontAlgn="b"/>
                      <a:r>
                        <a:rPr lang="en-US" sz="1100" b="0" i="0" u="none" strike="noStrike" dirty="0">
                          <a:solidFill>
                            <a:srgbClr val="000000"/>
                          </a:solidFill>
                          <a:effectLst/>
                          <a:latin typeface="+mn-lt"/>
                        </a:rPr>
                        <a:t>2</a:t>
                      </a:r>
                    </a:p>
                  </a:txBody>
                  <a:tcPr marL="9526" marR="9526" marT="9525" marB="0" anchor="ctr"/>
                </a:tc>
                <a:tc>
                  <a:txBody>
                    <a:bodyPr/>
                    <a:lstStyle/>
                    <a:p>
                      <a:pPr algn="l" fontAlgn="b"/>
                      <a:r>
                        <a:rPr lang="en-US" sz="1100" b="0" i="0" u="none" strike="noStrike">
                          <a:solidFill>
                            <a:srgbClr val="000000"/>
                          </a:solidFill>
                          <a:effectLst/>
                          <a:latin typeface="+mn-lt"/>
                        </a:rPr>
                        <a:t>clear() </a:t>
                      </a:r>
                    </a:p>
                  </a:txBody>
                  <a:tcPr marL="9526" marR="9526" marT="9525" marB="0" anchor="ctr"/>
                </a:tc>
                <a:tc>
                  <a:txBody>
                    <a:bodyPr/>
                    <a:lstStyle/>
                    <a:p>
                      <a:pPr algn="l" fontAlgn="b"/>
                      <a:r>
                        <a:rPr lang="en-US" sz="1100" b="0" i="0" u="none" strike="noStrike">
                          <a:solidFill>
                            <a:srgbClr val="000000"/>
                          </a:solidFill>
                          <a:effectLst/>
                          <a:latin typeface="+mn-lt"/>
                        </a:rPr>
                        <a:t>Removes all Items from the List </a:t>
                      </a:r>
                    </a:p>
                  </a:txBody>
                  <a:tcPr marL="9526" marR="9526" marT="9525" marB="0" anchor="ctr"/>
                </a:tc>
                <a:extLst>
                  <a:ext uri="{0D108BD9-81ED-4DB2-BD59-A6C34878D82A}">
                    <a16:rowId xmlns:a16="http://schemas.microsoft.com/office/drawing/2014/main" val="10002"/>
                  </a:ext>
                </a:extLst>
              </a:tr>
              <a:tr h="279554">
                <a:tc>
                  <a:txBody>
                    <a:bodyPr/>
                    <a:lstStyle/>
                    <a:p>
                      <a:pPr algn="ctr" fontAlgn="b"/>
                      <a:r>
                        <a:rPr lang="en-US" sz="1100" b="0" i="0" u="none" strike="noStrike" dirty="0">
                          <a:solidFill>
                            <a:srgbClr val="000000"/>
                          </a:solidFill>
                          <a:effectLst/>
                          <a:latin typeface="+mn-lt"/>
                        </a:rPr>
                        <a:t>3</a:t>
                      </a:r>
                    </a:p>
                  </a:txBody>
                  <a:tcPr marL="9526" marR="9526" marT="9525" marB="0" anchor="ctr"/>
                </a:tc>
                <a:tc>
                  <a:txBody>
                    <a:bodyPr/>
                    <a:lstStyle/>
                    <a:p>
                      <a:pPr algn="l" fontAlgn="b"/>
                      <a:r>
                        <a:rPr lang="en-US" sz="1100" b="0" i="0" u="none" strike="noStrike">
                          <a:solidFill>
                            <a:srgbClr val="000000"/>
                          </a:solidFill>
                          <a:effectLst/>
                          <a:latin typeface="+mn-lt"/>
                        </a:rPr>
                        <a:t>copy() </a:t>
                      </a:r>
                    </a:p>
                  </a:txBody>
                  <a:tcPr marL="9526" marR="9526" marT="9525" marB="0" anchor="ctr"/>
                </a:tc>
                <a:tc>
                  <a:txBody>
                    <a:bodyPr/>
                    <a:lstStyle/>
                    <a:p>
                      <a:pPr algn="l" fontAlgn="b"/>
                      <a:r>
                        <a:rPr lang="en-US" sz="1100" b="0" i="0" u="none" strike="noStrike">
                          <a:solidFill>
                            <a:srgbClr val="000000"/>
                          </a:solidFill>
                          <a:effectLst/>
                          <a:latin typeface="+mn-lt"/>
                        </a:rPr>
                        <a:t>Returns Shallow Copy of a List </a:t>
                      </a:r>
                    </a:p>
                  </a:txBody>
                  <a:tcPr marL="9526" marR="9526" marT="9525" marB="0" anchor="ctr"/>
                </a:tc>
                <a:extLst>
                  <a:ext uri="{0D108BD9-81ED-4DB2-BD59-A6C34878D82A}">
                    <a16:rowId xmlns:a16="http://schemas.microsoft.com/office/drawing/2014/main" val="10003"/>
                  </a:ext>
                </a:extLst>
              </a:tr>
              <a:tr h="279554">
                <a:tc>
                  <a:txBody>
                    <a:bodyPr/>
                    <a:lstStyle/>
                    <a:p>
                      <a:pPr algn="ctr" fontAlgn="b"/>
                      <a:r>
                        <a:rPr lang="en-US" sz="1100" b="0" i="0" u="none" strike="noStrike" dirty="0">
                          <a:solidFill>
                            <a:srgbClr val="000000"/>
                          </a:solidFill>
                          <a:effectLst/>
                          <a:latin typeface="+mn-lt"/>
                        </a:rPr>
                        <a:t>4</a:t>
                      </a:r>
                    </a:p>
                  </a:txBody>
                  <a:tcPr marL="9526" marR="9526" marT="9525" marB="0" anchor="ctr"/>
                </a:tc>
                <a:tc>
                  <a:txBody>
                    <a:bodyPr/>
                    <a:lstStyle/>
                    <a:p>
                      <a:pPr algn="l" fontAlgn="b"/>
                      <a:r>
                        <a:rPr lang="en-US" sz="1100" b="0" i="0" u="none" strike="noStrike">
                          <a:solidFill>
                            <a:srgbClr val="000000"/>
                          </a:solidFill>
                          <a:effectLst/>
                          <a:latin typeface="+mn-lt"/>
                        </a:rPr>
                        <a:t>count() </a:t>
                      </a:r>
                    </a:p>
                  </a:txBody>
                  <a:tcPr marL="9526" marR="9526" marT="9525" marB="0" anchor="ctr"/>
                </a:tc>
                <a:tc>
                  <a:txBody>
                    <a:bodyPr/>
                    <a:lstStyle/>
                    <a:p>
                      <a:pPr algn="l" fontAlgn="b"/>
                      <a:r>
                        <a:rPr lang="en-US" sz="1100" b="0" i="0" u="none" strike="noStrike">
                          <a:solidFill>
                            <a:srgbClr val="000000"/>
                          </a:solidFill>
                          <a:effectLst/>
                          <a:latin typeface="+mn-lt"/>
                        </a:rPr>
                        <a:t>returns occurrences of element in a list </a:t>
                      </a:r>
                    </a:p>
                  </a:txBody>
                  <a:tcPr marL="9526" marR="9526" marT="9525" marB="0" anchor="ctr"/>
                </a:tc>
                <a:extLst>
                  <a:ext uri="{0D108BD9-81ED-4DB2-BD59-A6C34878D82A}">
                    <a16:rowId xmlns:a16="http://schemas.microsoft.com/office/drawing/2014/main" val="10004"/>
                  </a:ext>
                </a:extLst>
              </a:tr>
              <a:tr h="279554">
                <a:tc>
                  <a:txBody>
                    <a:bodyPr/>
                    <a:lstStyle/>
                    <a:p>
                      <a:pPr algn="ctr" fontAlgn="b"/>
                      <a:r>
                        <a:rPr lang="en-US" sz="1100" b="0" i="0" u="none" strike="noStrike" dirty="0">
                          <a:solidFill>
                            <a:srgbClr val="000000"/>
                          </a:solidFill>
                          <a:effectLst/>
                          <a:latin typeface="+mn-lt"/>
                        </a:rPr>
                        <a:t>5</a:t>
                      </a:r>
                    </a:p>
                  </a:txBody>
                  <a:tcPr marL="9526" marR="9526" marT="9525" marB="0" anchor="ctr"/>
                </a:tc>
                <a:tc>
                  <a:txBody>
                    <a:bodyPr/>
                    <a:lstStyle/>
                    <a:p>
                      <a:pPr algn="l" fontAlgn="b"/>
                      <a:r>
                        <a:rPr lang="en-US" sz="1100" b="0" i="0" u="none" strike="noStrike">
                          <a:solidFill>
                            <a:srgbClr val="000000"/>
                          </a:solidFill>
                          <a:effectLst/>
                          <a:latin typeface="+mn-lt"/>
                        </a:rPr>
                        <a:t>extend() </a:t>
                      </a:r>
                    </a:p>
                  </a:txBody>
                  <a:tcPr marL="9526" marR="9526" marT="9525" marB="0" anchor="ctr"/>
                </a:tc>
                <a:tc>
                  <a:txBody>
                    <a:bodyPr/>
                    <a:lstStyle/>
                    <a:p>
                      <a:pPr algn="l" fontAlgn="b"/>
                      <a:r>
                        <a:rPr lang="en-US" sz="1100" b="0" i="0" u="none" strike="noStrike">
                          <a:solidFill>
                            <a:srgbClr val="000000"/>
                          </a:solidFill>
                          <a:effectLst/>
                          <a:latin typeface="+mn-lt"/>
                        </a:rPr>
                        <a:t>Add Elements of a List to Another List</a:t>
                      </a:r>
                    </a:p>
                  </a:txBody>
                  <a:tcPr marL="9526" marR="9526" marT="9525" marB="0" anchor="ctr"/>
                </a:tc>
                <a:extLst>
                  <a:ext uri="{0D108BD9-81ED-4DB2-BD59-A6C34878D82A}">
                    <a16:rowId xmlns:a16="http://schemas.microsoft.com/office/drawing/2014/main" val="10005"/>
                  </a:ext>
                </a:extLst>
              </a:tr>
              <a:tr h="279554">
                <a:tc>
                  <a:txBody>
                    <a:bodyPr/>
                    <a:lstStyle/>
                    <a:p>
                      <a:pPr algn="ctr" fontAlgn="b"/>
                      <a:r>
                        <a:rPr lang="en-US" sz="1100" b="0" i="0" u="none" strike="noStrike" dirty="0">
                          <a:solidFill>
                            <a:srgbClr val="000000"/>
                          </a:solidFill>
                          <a:effectLst/>
                          <a:latin typeface="+mn-lt"/>
                        </a:rPr>
                        <a:t>6</a:t>
                      </a:r>
                    </a:p>
                  </a:txBody>
                  <a:tcPr marL="9526" marR="9526" marT="9525" marB="0" anchor="ctr"/>
                </a:tc>
                <a:tc>
                  <a:txBody>
                    <a:bodyPr/>
                    <a:lstStyle/>
                    <a:p>
                      <a:pPr algn="l" fontAlgn="b"/>
                      <a:r>
                        <a:rPr lang="en-US" sz="1100" b="0" i="0" u="none" strike="noStrike">
                          <a:solidFill>
                            <a:srgbClr val="000000"/>
                          </a:solidFill>
                          <a:effectLst/>
                          <a:latin typeface="+mn-lt"/>
                        </a:rPr>
                        <a:t>index() </a:t>
                      </a:r>
                    </a:p>
                  </a:txBody>
                  <a:tcPr marL="9526" marR="9526" marT="9525" marB="0" anchor="ctr"/>
                </a:tc>
                <a:tc>
                  <a:txBody>
                    <a:bodyPr/>
                    <a:lstStyle/>
                    <a:p>
                      <a:pPr algn="l" fontAlgn="b"/>
                      <a:r>
                        <a:rPr lang="en-US" sz="1100" b="0" i="0" u="none" strike="noStrike">
                          <a:solidFill>
                            <a:srgbClr val="000000"/>
                          </a:solidFill>
                          <a:effectLst/>
                          <a:latin typeface="+mn-lt"/>
                        </a:rPr>
                        <a:t>returns smallest index of element in list </a:t>
                      </a:r>
                    </a:p>
                  </a:txBody>
                  <a:tcPr marL="9526" marR="9526" marT="9525" marB="0" anchor="ctr"/>
                </a:tc>
                <a:extLst>
                  <a:ext uri="{0D108BD9-81ED-4DB2-BD59-A6C34878D82A}">
                    <a16:rowId xmlns:a16="http://schemas.microsoft.com/office/drawing/2014/main" val="10006"/>
                  </a:ext>
                </a:extLst>
              </a:tr>
              <a:tr h="279554">
                <a:tc>
                  <a:txBody>
                    <a:bodyPr/>
                    <a:lstStyle/>
                    <a:p>
                      <a:pPr algn="ctr" fontAlgn="b"/>
                      <a:r>
                        <a:rPr lang="en-US" sz="1100" b="0" i="0" u="none" strike="noStrike" dirty="0">
                          <a:solidFill>
                            <a:srgbClr val="000000"/>
                          </a:solidFill>
                          <a:effectLst/>
                          <a:latin typeface="+mn-lt"/>
                        </a:rPr>
                        <a:t>7</a:t>
                      </a:r>
                    </a:p>
                  </a:txBody>
                  <a:tcPr marL="9526" marR="9526" marT="9525" marB="0" anchor="ctr"/>
                </a:tc>
                <a:tc>
                  <a:txBody>
                    <a:bodyPr/>
                    <a:lstStyle/>
                    <a:p>
                      <a:pPr algn="l" fontAlgn="b"/>
                      <a:r>
                        <a:rPr lang="en-US" sz="1100" b="0" i="0" u="none" strike="noStrike">
                          <a:solidFill>
                            <a:srgbClr val="000000"/>
                          </a:solidFill>
                          <a:effectLst/>
                          <a:latin typeface="+mn-lt"/>
                        </a:rPr>
                        <a:t>insert() </a:t>
                      </a:r>
                    </a:p>
                  </a:txBody>
                  <a:tcPr marL="9526" marR="9526" marT="9525" marB="0" anchor="ctr"/>
                </a:tc>
                <a:tc>
                  <a:txBody>
                    <a:bodyPr/>
                    <a:lstStyle/>
                    <a:p>
                      <a:pPr algn="l" fontAlgn="b"/>
                      <a:r>
                        <a:rPr lang="en-US" sz="1100" b="0" i="0" u="none" strike="noStrike">
                          <a:solidFill>
                            <a:srgbClr val="000000"/>
                          </a:solidFill>
                          <a:effectLst/>
                          <a:latin typeface="+mn-lt"/>
                        </a:rPr>
                        <a:t>Inserts Element to The List </a:t>
                      </a:r>
                    </a:p>
                  </a:txBody>
                  <a:tcPr marL="9526" marR="9526" marT="9525" marB="0" anchor="ctr"/>
                </a:tc>
                <a:extLst>
                  <a:ext uri="{0D108BD9-81ED-4DB2-BD59-A6C34878D82A}">
                    <a16:rowId xmlns:a16="http://schemas.microsoft.com/office/drawing/2014/main" val="10007"/>
                  </a:ext>
                </a:extLst>
              </a:tr>
              <a:tr h="279554">
                <a:tc>
                  <a:txBody>
                    <a:bodyPr/>
                    <a:lstStyle/>
                    <a:p>
                      <a:pPr algn="ctr" fontAlgn="b"/>
                      <a:r>
                        <a:rPr lang="en-US" sz="1100" b="0" i="0" u="none" strike="noStrike" dirty="0">
                          <a:solidFill>
                            <a:srgbClr val="000000"/>
                          </a:solidFill>
                          <a:effectLst/>
                          <a:latin typeface="+mn-lt"/>
                        </a:rPr>
                        <a:t>8</a:t>
                      </a:r>
                    </a:p>
                  </a:txBody>
                  <a:tcPr marL="9526" marR="9526" marT="9525" marB="0" anchor="ctr"/>
                </a:tc>
                <a:tc>
                  <a:txBody>
                    <a:bodyPr/>
                    <a:lstStyle/>
                    <a:p>
                      <a:pPr algn="l" fontAlgn="b"/>
                      <a:r>
                        <a:rPr lang="en-US" sz="1100" b="0" i="0" u="none" strike="noStrike">
                          <a:solidFill>
                            <a:srgbClr val="000000"/>
                          </a:solidFill>
                          <a:effectLst/>
                          <a:latin typeface="+mn-lt"/>
                        </a:rPr>
                        <a:t>len() </a:t>
                      </a:r>
                    </a:p>
                  </a:txBody>
                  <a:tcPr marL="9526" marR="9526" marT="9525" marB="0" anchor="ctr"/>
                </a:tc>
                <a:tc>
                  <a:txBody>
                    <a:bodyPr/>
                    <a:lstStyle/>
                    <a:p>
                      <a:pPr algn="l" fontAlgn="b"/>
                      <a:r>
                        <a:rPr lang="en-US" sz="1100" b="0" i="0" u="none" strike="noStrike">
                          <a:solidFill>
                            <a:srgbClr val="000000"/>
                          </a:solidFill>
                          <a:effectLst/>
                          <a:latin typeface="+mn-lt"/>
                        </a:rPr>
                        <a:t>Returns Length of an Object</a:t>
                      </a:r>
                    </a:p>
                  </a:txBody>
                  <a:tcPr marL="9526" marR="9526" marT="9525" marB="0" anchor="ctr"/>
                </a:tc>
                <a:extLst>
                  <a:ext uri="{0D108BD9-81ED-4DB2-BD59-A6C34878D82A}">
                    <a16:rowId xmlns:a16="http://schemas.microsoft.com/office/drawing/2014/main" val="10008"/>
                  </a:ext>
                </a:extLst>
              </a:tr>
              <a:tr h="279554">
                <a:tc>
                  <a:txBody>
                    <a:bodyPr/>
                    <a:lstStyle/>
                    <a:p>
                      <a:pPr algn="ctr" fontAlgn="b"/>
                      <a:r>
                        <a:rPr lang="en-US" sz="1100" b="0" i="0" u="none" strike="noStrike" dirty="0">
                          <a:solidFill>
                            <a:srgbClr val="000000"/>
                          </a:solidFill>
                          <a:effectLst/>
                          <a:latin typeface="+mn-lt"/>
                        </a:rPr>
                        <a:t>9</a:t>
                      </a:r>
                    </a:p>
                  </a:txBody>
                  <a:tcPr marL="9526" marR="9526" marT="9525" marB="0" anchor="ctr"/>
                </a:tc>
                <a:tc>
                  <a:txBody>
                    <a:bodyPr/>
                    <a:lstStyle/>
                    <a:p>
                      <a:pPr algn="l" fontAlgn="b"/>
                      <a:r>
                        <a:rPr lang="en-US" sz="1100" b="0" i="0" u="none" strike="noStrike">
                          <a:solidFill>
                            <a:srgbClr val="000000"/>
                          </a:solidFill>
                          <a:effectLst/>
                          <a:latin typeface="+mn-lt"/>
                        </a:rPr>
                        <a:t>max() </a:t>
                      </a:r>
                    </a:p>
                  </a:txBody>
                  <a:tcPr marL="9526" marR="9526" marT="9525" marB="0" anchor="ctr"/>
                </a:tc>
                <a:tc>
                  <a:txBody>
                    <a:bodyPr/>
                    <a:lstStyle/>
                    <a:p>
                      <a:pPr algn="l" fontAlgn="b"/>
                      <a:r>
                        <a:rPr lang="en-US" sz="1100" b="0" i="0" u="none" strike="noStrike">
                          <a:solidFill>
                            <a:srgbClr val="000000"/>
                          </a:solidFill>
                          <a:effectLst/>
                          <a:latin typeface="+mn-lt"/>
                        </a:rPr>
                        <a:t>returns largest element</a:t>
                      </a:r>
                    </a:p>
                  </a:txBody>
                  <a:tcPr marL="9526" marR="9526" marT="9525" marB="0" anchor="ctr"/>
                </a:tc>
                <a:extLst>
                  <a:ext uri="{0D108BD9-81ED-4DB2-BD59-A6C34878D82A}">
                    <a16:rowId xmlns:a16="http://schemas.microsoft.com/office/drawing/2014/main" val="10009"/>
                  </a:ext>
                </a:extLst>
              </a:tr>
              <a:tr h="279554">
                <a:tc>
                  <a:txBody>
                    <a:bodyPr/>
                    <a:lstStyle/>
                    <a:p>
                      <a:pPr algn="ctr" fontAlgn="b"/>
                      <a:r>
                        <a:rPr lang="en-US" sz="1100" b="0" i="0" u="none" strike="noStrike" dirty="0">
                          <a:solidFill>
                            <a:srgbClr val="000000"/>
                          </a:solidFill>
                          <a:effectLst/>
                          <a:latin typeface="+mn-lt"/>
                        </a:rPr>
                        <a:t>10</a:t>
                      </a:r>
                    </a:p>
                  </a:txBody>
                  <a:tcPr marL="9526" marR="9526" marT="9525" marB="0" anchor="ctr"/>
                </a:tc>
                <a:tc>
                  <a:txBody>
                    <a:bodyPr/>
                    <a:lstStyle/>
                    <a:p>
                      <a:pPr algn="l" fontAlgn="b"/>
                      <a:r>
                        <a:rPr lang="en-US" sz="1100" b="0" i="0" u="none" strike="noStrike">
                          <a:solidFill>
                            <a:srgbClr val="000000"/>
                          </a:solidFill>
                          <a:effectLst/>
                          <a:latin typeface="+mn-lt"/>
                        </a:rPr>
                        <a:t>min() </a:t>
                      </a:r>
                    </a:p>
                  </a:txBody>
                  <a:tcPr marL="9526" marR="9526" marT="9525" marB="0" anchor="ctr"/>
                </a:tc>
                <a:tc>
                  <a:txBody>
                    <a:bodyPr/>
                    <a:lstStyle/>
                    <a:p>
                      <a:pPr algn="l" fontAlgn="b"/>
                      <a:r>
                        <a:rPr lang="en-US" sz="1100" b="0" i="0" u="none" strike="noStrike">
                          <a:solidFill>
                            <a:srgbClr val="000000"/>
                          </a:solidFill>
                          <a:effectLst/>
                          <a:latin typeface="+mn-lt"/>
                        </a:rPr>
                        <a:t>returns smallest element </a:t>
                      </a:r>
                    </a:p>
                  </a:txBody>
                  <a:tcPr marL="9526" marR="9526" marT="9525" marB="0" anchor="ctr"/>
                </a:tc>
                <a:extLst>
                  <a:ext uri="{0D108BD9-81ED-4DB2-BD59-A6C34878D82A}">
                    <a16:rowId xmlns:a16="http://schemas.microsoft.com/office/drawing/2014/main" val="10010"/>
                  </a:ext>
                </a:extLst>
              </a:tr>
              <a:tr h="279554">
                <a:tc>
                  <a:txBody>
                    <a:bodyPr/>
                    <a:lstStyle/>
                    <a:p>
                      <a:pPr algn="ctr" fontAlgn="b"/>
                      <a:r>
                        <a:rPr lang="en-US" sz="1100" b="0" i="0" u="none" strike="noStrike" dirty="0">
                          <a:solidFill>
                            <a:srgbClr val="000000"/>
                          </a:solidFill>
                          <a:effectLst/>
                          <a:latin typeface="+mn-lt"/>
                        </a:rPr>
                        <a:t>11</a:t>
                      </a:r>
                    </a:p>
                  </a:txBody>
                  <a:tcPr marL="9526" marR="9526" marT="9525" marB="0" anchor="ctr"/>
                </a:tc>
                <a:tc>
                  <a:txBody>
                    <a:bodyPr/>
                    <a:lstStyle/>
                    <a:p>
                      <a:pPr algn="l" fontAlgn="b"/>
                      <a:r>
                        <a:rPr lang="en-US" sz="1100" b="0" i="0" u="none" strike="noStrike">
                          <a:solidFill>
                            <a:srgbClr val="000000"/>
                          </a:solidFill>
                          <a:effectLst/>
                          <a:latin typeface="+mn-lt"/>
                        </a:rPr>
                        <a:t>pop() </a:t>
                      </a:r>
                    </a:p>
                  </a:txBody>
                  <a:tcPr marL="9526" marR="9526" marT="9525" marB="0" anchor="ctr"/>
                </a:tc>
                <a:tc>
                  <a:txBody>
                    <a:bodyPr/>
                    <a:lstStyle/>
                    <a:p>
                      <a:pPr algn="l" fontAlgn="b"/>
                      <a:r>
                        <a:rPr lang="en-US" sz="1100" b="0" i="0" u="none" strike="noStrike">
                          <a:solidFill>
                            <a:srgbClr val="000000"/>
                          </a:solidFill>
                          <a:effectLst/>
                          <a:latin typeface="+mn-lt"/>
                        </a:rPr>
                        <a:t>Removes element at the given index </a:t>
                      </a:r>
                    </a:p>
                  </a:txBody>
                  <a:tcPr marL="9526" marR="9526" marT="9525" marB="0" anchor="ctr"/>
                </a:tc>
                <a:extLst>
                  <a:ext uri="{0D108BD9-81ED-4DB2-BD59-A6C34878D82A}">
                    <a16:rowId xmlns:a16="http://schemas.microsoft.com/office/drawing/2014/main" val="10011"/>
                  </a:ext>
                </a:extLst>
              </a:tr>
              <a:tr h="279554">
                <a:tc>
                  <a:txBody>
                    <a:bodyPr/>
                    <a:lstStyle/>
                    <a:p>
                      <a:pPr algn="ctr" fontAlgn="b"/>
                      <a:r>
                        <a:rPr lang="en-US" sz="1100" b="0" i="0" u="none" strike="noStrike" dirty="0">
                          <a:solidFill>
                            <a:srgbClr val="000000"/>
                          </a:solidFill>
                          <a:effectLst/>
                          <a:latin typeface="+mn-lt"/>
                        </a:rPr>
                        <a:t>12</a:t>
                      </a:r>
                    </a:p>
                  </a:txBody>
                  <a:tcPr marL="9526" marR="9526" marT="9525" marB="0" anchor="ctr"/>
                </a:tc>
                <a:tc>
                  <a:txBody>
                    <a:bodyPr/>
                    <a:lstStyle/>
                    <a:p>
                      <a:pPr algn="l" fontAlgn="b"/>
                      <a:r>
                        <a:rPr lang="en-US" sz="1100" b="0" i="0" u="none" strike="noStrike">
                          <a:solidFill>
                            <a:srgbClr val="000000"/>
                          </a:solidFill>
                          <a:effectLst/>
                          <a:latin typeface="+mn-lt"/>
                        </a:rPr>
                        <a:t>remove() </a:t>
                      </a:r>
                    </a:p>
                  </a:txBody>
                  <a:tcPr marL="9526" marR="9526" marT="9525" marB="0" anchor="ctr"/>
                </a:tc>
                <a:tc>
                  <a:txBody>
                    <a:bodyPr/>
                    <a:lstStyle/>
                    <a:p>
                      <a:pPr algn="l" fontAlgn="b"/>
                      <a:r>
                        <a:rPr lang="en-US" sz="1100" b="0" i="0" u="none" strike="noStrike">
                          <a:solidFill>
                            <a:srgbClr val="000000"/>
                          </a:solidFill>
                          <a:effectLst/>
                          <a:latin typeface="+mn-lt"/>
                        </a:rPr>
                        <a:t>Removes item from the list </a:t>
                      </a:r>
                    </a:p>
                  </a:txBody>
                  <a:tcPr marL="9526" marR="9526" marT="9525" marB="0" anchor="ctr"/>
                </a:tc>
                <a:extLst>
                  <a:ext uri="{0D108BD9-81ED-4DB2-BD59-A6C34878D82A}">
                    <a16:rowId xmlns:a16="http://schemas.microsoft.com/office/drawing/2014/main" val="10012"/>
                  </a:ext>
                </a:extLst>
              </a:tr>
              <a:tr h="279554">
                <a:tc>
                  <a:txBody>
                    <a:bodyPr/>
                    <a:lstStyle/>
                    <a:p>
                      <a:pPr algn="ctr" fontAlgn="b"/>
                      <a:r>
                        <a:rPr lang="en-US" sz="1100" b="0" i="0" u="none" strike="noStrike" dirty="0">
                          <a:solidFill>
                            <a:srgbClr val="000000"/>
                          </a:solidFill>
                          <a:effectLst/>
                          <a:latin typeface="+mn-lt"/>
                        </a:rPr>
                        <a:t>13</a:t>
                      </a:r>
                    </a:p>
                  </a:txBody>
                  <a:tcPr marL="9526" marR="9526" marT="9525" marB="0" anchor="ctr"/>
                </a:tc>
                <a:tc>
                  <a:txBody>
                    <a:bodyPr/>
                    <a:lstStyle/>
                    <a:p>
                      <a:pPr algn="l" fontAlgn="b"/>
                      <a:r>
                        <a:rPr lang="en-US" sz="1100" b="0" i="0" u="none" strike="noStrike">
                          <a:solidFill>
                            <a:srgbClr val="000000"/>
                          </a:solidFill>
                          <a:effectLst/>
                          <a:latin typeface="+mn-lt"/>
                        </a:rPr>
                        <a:t>reverse() </a:t>
                      </a:r>
                    </a:p>
                  </a:txBody>
                  <a:tcPr marL="9526" marR="9526" marT="9525" marB="0" anchor="ctr"/>
                </a:tc>
                <a:tc>
                  <a:txBody>
                    <a:bodyPr/>
                    <a:lstStyle/>
                    <a:p>
                      <a:pPr algn="l" fontAlgn="b"/>
                      <a:r>
                        <a:rPr lang="en-US" sz="1100" b="0" i="0" u="none" strike="noStrike">
                          <a:solidFill>
                            <a:srgbClr val="000000"/>
                          </a:solidFill>
                          <a:effectLst/>
                          <a:latin typeface="+mn-lt"/>
                        </a:rPr>
                        <a:t>Reverses a List </a:t>
                      </a:r>
                    </a:p>
                  </a:txBody>
                  <a:tcPr marL="9526" marR="9526" marT="9525" marB="0" anchor="ctr"/>
                </a:tc>
                <a:extLst>
                  <a:ext uri="{0D108BD9-81ED-4DB2-BD59-A6C34878D82A}">
                    <a16:rowId xmlns:a16="http://schemas.microsoft.com/office/drawing/2014/main" val="10013"/>
                  </a:ext>
                </a:extLst>
              </a:tr>
              <a:tr h="279554">
                <a:tc>
                  <a:txBody>
                    <a:bodyPr/>
                    <a:lstStyle/>
                    <a:p>
                      <a:pPr algn="ctr" fontAlgn="b"/>
                      <a:r>
                        <a:rPr lang="en-US" sz="1100" b="0" i="0" u="none" strike="noStrike" dirty="0">
                          <a:solidFill>
                            <a:srgbClr val="000000"/>
                          </a:solidFill>
                          <a:effectLst/>
                          <a:latin typeface="+mn-lt"/>
                        </a:rPr>
                        <a:t>14</a:t>
                      </a:r>
                    </a:p>
                  </a:txBody>
                  <a:tcPr marL="9526" marR="9526" marT="9525" marB="0" anchor="ctr"/>
                </a:tc>
                <a:tc>
                  <a:txBody>
                    <a:bodyPr/>
                    <a:lstStyle/>
                    <a:p>
                      <a:pPr algn="l" fontAlgn="b"/>
                      <a:r>
                        <a:rPr lang="en-US" sz="1100" b="0" i="0" u="none" strike="noStrike">
                          <a:solidFill>
                            <a:srgbClr val="000000"/>
                          </a:solidFill>
                          <a:effectLst/>
                          <a:latin typeface="+mn-lt"/>
                        </a:rPr>
                        <a:t>sort() </a:t>
                      </a:r>
                    </a:p>
                  </a:txBody>
                  <a:tcPr marL="9526" marR="9526" marT="9525" marB="0" anchor="ctr"/>
                </a:tc>
                <a:tc>
                  <a:txBody>
                    <a:bodyPr/>
                    <a:lstStyle/>
                    <a:p>
                      <a:pPr algn="l" fontAlgn="b"/>
                      <a:r>
                        <a:rPr lang="en-US" sz="1100" b="0" i="0" u="none" strike="noStrike">
                          <a:solidFill>
                            <a:srgbClr val="000000"/>
                          </a:solidFill>
                          <a:effectLst/>
                          <a:latin typeface="+mn-lt"/>
                        </a:rPr>
                        <a:t>sorts elements of a list </a:t>
                      </a:r>
                    </a:p>
                  </a:txBody>
                  <a:tcPr marL="9526" marR="9526" marT="9525" marB="0" anchor="ctr"/>
                </a:tc>
                <a:extLst>
                  <a:ext uri="{0D108BD9-81ED-4DB2-BD59-A6C34878D82A}">
                    <a16:rowId xmlns:a16="http://schemas.microsoft.com/office/drawing/2014/main" val="10014"/>
                  </a:ext>
                </a:extLst>
              </a:tr>
              <a:tr h="279554">
                <a:tc>
                  <a:txBody>
                    <a:bodyPr/>
                    <a:lstStyle/>
                    <a:p>
                      <a:pPr algn="ctr" fontAlgn="b"/>
                      <a:r>
                        <a:rPr lang="en-US" sz="1100" b="0" i="0" u="none" strike="noStrike" dirty="0">
                          <a:solidFill>
                            <a:srgbClr val="000000"/>
                          </a:solidFill>
                          <a:effectLst/>
                          <a:latin typeface="+mn-lt"/>
                        </a:rPr>
                        <a:t>15</a:t>
                      </a:r>
                    </a:p>
                  </a:txBody>
                  <a:tcPr marL="9526" marR="9526" marT="9525" marB="0" anchor="ctr"/>
                </a:tc>
                <a:tc>
                  <a:txBody>
                    <a:bodyPr/>
                    <a:lstStyle/>
                    <a:p>
                      <a:pPr algn="l" fontAlgn="b"/>
                      <a:r>
                        <a:rPr lang="en-US" sz="1100" b="0" i="0" u="none" strike="noStrike" dirty="0">
                          <a:solidFill>
                            <a:srgbClr val="000000"/>
                          </a:solidFill>
                          <a:effectLst/>
                          <a:latin typeface="+mn-lt"/>
                        </a:rPr>
                        <a:t>sum() </a:t>
                      </a:r>
                    </a:p>
                  </a:txBody>
                  <a:tcPr marL="9526" marR="9526" marT="9525" marB="0" anchor="ctr"/>
                </a:tc>
                <a:tc>
                  <a:txBody>
                    <a:bodyPr/>
                    <a:lstStyle/>
                    <a:p>
                      <a:pPr algn="l" fontAlgn="b"/>
                      <a:r>
                        <a:rPr lang="en-US" sz="1100" b="0" i="0" u="none" strike="noStrike" dirty="0">
                          <a:solidFill>
                            <a:srgbClr val="000000"/>
                          </a:solidFill>
                          <a:effectLst/>
                          <a:latin typeface="+mn-lt"/>
                        </a:rPr>
                        <a:t>Add items of an </a:t>
                      </a:r>
                      <a:r>
                        <a:rPr lang="en-US" sz="1100" b="0" i="0" u="none" strike="noStrike" dirty="0" err="1">
                          <a:solidFill>
                            <a:srgbClr val="000000"/>
                          </a:solidFill>
                          <a:effectLst/>
                          <a:latin typeface="+mn-lt"/>
                        </a:rPr>
                        <a:t>Iterable</a:t>
                      </a:r>
                      <a:r>
                        <a:rPr lang="en-US" sz="1100" b="0" i="0" u="none" strike="noStrike" dirty="0">
                          <a:solidFill>
                            <a:srgbClr val="000000"/>
                          </a:solidFill>
                          <a:effectLst/>
                          <a:latin typeface="+mn-lt"/>
                        </a:rPr>
                        <a:t> </a:t>
                      </a:r>
                    </a:p>
                  </a:txBody>
                  <a:tcPr marL="9526" marR="9526" marT="9525" marB="0" anchor="ctr"/>
                </a:tc>
                <a:extLst>
                  <a:ext uri="{0D108BD9-81ED-4DB2-BD59-A6C34878D82A}">
                    <a16:rowId xmlns:a16="http://schemas.microsoft.com/office/drawing/2014/main" val="10015"/>
                  </a:ext>
                </a:extLst>
              </a:tr>
            </a:tbl>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4">
            <a:extLst>
              <a:ext uri="{FF2B5EF4-FFF2-40B4-BE49-F238E27FC236}">
                <a16:creationId xmlns:a16="http://schemas.microsoft.com/office/drawing/2014/main" id="{8A02413C-F5D2-4023-AE95-2F0EC6D23F62}"/>
              </a:ext>
            </a:extLst>
          </p:cNvPr>
          <p:cNvPicPr>
            <a:picLocks noChangeAspect="1"/>
          </p:cNvPicPr>
          <p:nvPr/>
        </p:nvPicPr>
        <p:blipFill rotWithShape="1">
          <a:blip r:embed="rId2"/>
          <a:srcRect r="19565" b="47887"/>
          <a:stretch/>
        </p:blipFill>
        <p:spPr>
          <a:xfrm>
            <a:off x="152400" y="685800"/>
            <a:ext cx="4343400" cy="4075113"/>
          </a:xfrm>
          <a:prstGeom prst="rect">
            <a:avLst/>
          </a:prstGeom>
          <a:ln w="38100" cap="sq">
            <a:solidFill>
              <a:srgbClr val="B80E0F"/>
            </a:solidFill>
            <a:prstDash val="solid"/>
            <a:miter lim="800000"/>
          </a:ln>
          <a:effectLst>
            <a:outerShdw blurRad="50800" dist="38100" dir="2700000" algn="tl" rotWithShape="0">
              <a:srgbClr val="000000">
                <a:alpha val="43000"/>
              </a:srgbClr>
            </a:outerShdw>
          </a:effectLst>
        </p:spPr>
      </p:pic>
      <p:pic>
        <p:nvPicPr>
          <p:cNvPr id="5" name="Content Placeholder 4">
            <a:extLst>
              <a:ext uri="{FF2B5EF4-FFF2-40B4-BE49-F238E27FC236}">
                <a16:creationId xmlns:a16="http://schemas.microsoft.com/office/drawing/2014/main" id="{34DC9B3F-2D71-4A68-A17A-F8B35D2DCB12}"/>
              </a:ext>
            </a:extLst>
          </p:cNvPr>
          <p:cNvPicPr>
            <a:picLocks noChangeAspect="1"/>
          </p:cNvPicPr>
          <p:nvPr/>
        </p:nvPicPr>
        <p:blipFill rotWithShape="1">
          <a:blip r:embed="rId2"/>
          <a:srcRect t="50704" r="13333"/>
          <a:stretch/>
        </p:blipFill>
        <p:spPr>
          <a:xfrm>
            <a:off x="4605338" y="1371600"/>
            <a:ext cx="4129087" cy="4138613"/>
          </a:xfrm>
          <a:prstGeom prst="rect">
            <a:avLst/>
          </a:prstGeom>
          <a:ln w="38100" cap="sq">
            <a:solidFill>
              <a:srgbClr val="B80E0F"/>
            </a:solidFill>
            <a:prstDash val="solid"/>
            <a:miter lim="800000"/>
          </a:ln>
          <a:effectLst>
            <a:outerShdw blurRad="50800" dist="38100" dir="2700000" algn="tl" rotWithShape="0">
              <a:srgbClr val="000000">
                <a:alpha val="43000"/>
              </a:srgbClr>
            </a:outerShdw>
          </a:effectLst>
        </p:spPr>
      </p:pic>
      <p:sp>
        <p:nvSpPr>
          <p:cNvPr id="6" name="Title 1">
            <a:extLst>
              <a:ext uri="{FF2B5EF4-FFF2-40B4-BE49-F238E27FC236}">
                <a16:creationId xmlns:a16="http://schemas.microsoft.com/office/drawing/2014/main" id="{18CB2771-02D1-4BF7-A899-2BC221630B3D}"/>
              </a:ext>
            </a:extLst>
          </p:cNvPr>
          <p:cNvSpPr txBox="1">
            <a:spLocks/>
          </p:cNvSpPr>
          <p:nvPr/>
        </p:nvSpPr>
        <p:spPr>
          <a:xfrm>
            <a:off x="304800" y="152400"/>
            <a:ext cx="7797800" cy="533400"/>
          </a:xfrm>
          <a:prstGeom prst="rect">
            <a:avLst/>
          </a:prstGeom>
        </p:spPr>
        <p:txBody>
          <a:bodyPr/>
          <a:lstStyle>
            <a:lvl1pPr algn="l" defTabSz="914400" rtl="0" eaLnBrk="1" latinLnBrk="0" hangingPunct="1">
              <a:lnSpc>
                <a:spcPct val="90000"/>
              </a:lnSpc>
              <a:spcBef>
                <a:spcPct val="0"/>
              </a:spcBef>
              <a:buNone/>
              <a:defRPr sz="4400" kern="1200" cap="all" baseline="0">
                <a:solidFill>
                  <a:schemeClr val="accent1"/>
                </a:solidFill>
                <a:effectLst/>
                <a:latin typeface="+mj-lt"/>
                <a:ea typeface="+mj-ea"/>
                <a:cs typeface="+mj-cs"/>
              </a:defRPr>
            </a:lvl1pPr>
          </a:lstStyle>
          <a:p>
            <a:pPr fontAlgn="auto">
              <a:spcAft>
                <a:spcPts val="0"/>
              </a:spcAft>
              <a:defRPr/>
            </a:pPr>
            <a:r>
              <a:rPr lang="en-US" sz="2800" dirty="0"/>
              <a:t>LIST (2/2)</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B99631-478C-4147-B568-2F2C26461673}"/>
              </a:ext>
            </a:extLst>
          </p:cNvPr>
          <p:cNvSpPr>
            <a:spLocks noGrp="1"/>
          </p:cNvSpPr>
          <p:nvPr>
            <p:ph type="title"/>
          </p:nvPr>
        </p:nvSpPr>
        <p:spPr>
          <a:xfrm>
            <a:off x="457200" y="304800"/>
            <a:ext cx="8013700" cy="381000"/>
          </a:xfrm>
        </p:spPr>
        <p:txBody>
          <a:bodyPr/>
          <a:lstStyle/>
          <a:p>
            <a:pPr eaLnBrk="1" fontAlgn="auto" hangingPunct="1">
              <a:spcAft>
                <a:spcPts val="0"/>
              </a:spcAft>
              <a:defRPr/>
            </a:pPr>
            <a:r>
              <a:rPr lang="en-US" sz="2400" dirty="0"/>
              <a:t>TUPLES (1/2)</a:t>
            </a:r>
            <a:endParaRPr lang="en-US" sz="2000" dirty="0"/>
          </a:p>
        </p:txBody>
      </p:sp>
      <p:sp>
        <p:nvSpPr>
          <p:cNvPr id="4" name="TextBox 3">
            <a:extLst>
              <a:ext uri="{FF2B5EF4-FFF2-40B4-BE49-F238E27FC236}">
                <a16:creationId xmlns:a16="http://schemas.microsoft.com/office/drawing/2014/main" id="{92D0E172-4D11-40B1-8917-47CF9980EE01}"/>
              </a:ext>
            </a:extLst>
          </p:cNvPr>
          <p:cNvSpPr txBox="1"/>
          <p:nvPr/>
        </p:nvSpPr>
        <p:spPr>
          <a:xfrm>
            <a:off x="438150" y="679450"/>
            <a:ext cx="4133850" cy="3001963"/>
          </a:xfrm>
          <a:prstGeom prst="rect">
            <a:avLst/>
          </a:prstGeom>
          <a:noFill/>
        </p:spPr>
        <p:txBody>
          <a:bodyPr>
            <a:spAutoFit/>
          </a:bodyPr>
          <a:lstStyle/>
          <a:p>
            <a:pPr eaLnBrk="1" fontAlgn="auto" hangingPunct="1">
              <a:lnSpc>
                <a:spcPct val="150000"/>
              </a:lnSpc>
              <a:spcBef>
                <a:spcPts val="0"/>
              </a:spcBef>
              <a:spcAft>
                <a:spcPts val="0"/>
              </a:spcAft>
              <a:defRPr/>
            </a:pPr>
            <a:r>
              <a:rPr lang="en-US" sz="1600" dirty="0">
                <a:solidFill>
                  <a:srgbClr val="000000"/>
                </a:solidFill>
              </a:rPr>
              <a:t>A tuple can be used for storing a group of elements enclosed within () </a:t>
            </a:r>
          </a:p>
          <a:p>
            <a:pPr marL="285750" indent="-285750" eaLnBrk="1" fontAlgn="auto" hangingPunct="1">
              <a:lnSpc>
                <a:spcPct val="150000"/>
              </a:lnSpc>
              <a:spcBef>
                <a:spcPts val="0"/>
              </a:spcBef>
              <a:spcAft>
                <a:spcPts val="0"/>
              </a:spcAft>
              <a:buFont typeface="Arial" panose="020B0604020202020204" pitchFamily="34" charset="0"/>
              <a:buChar char="•"/>
              <a:defRPr/>
            </a:pPr>
            <a:r>
              <a:rPr lang="en-US" sz="1600" dirty="0">
                <a:solidFill>
                  <a:srgbClr val="000000"/>
                </a:solidFill>
              </a:rPr>
              <a:t>Tuple will allow Duplicate Elements </a:t>
            </a:r>
          </a:p>
          <a:p>
            <a:pPr marL="285750" indent="-285750" eaLnBrk="1" fontAlgn="auto" hangingPunct="1">
              <a:lnSpc>
                <a:spcPct val="150000"/>
              </a:lnSpc>
              <a:spcBef>
                <a:spcPts val="0"/>
              </a:spcBef>
              <a:spcAft>
                <a:spcPts val="0"/>
              </a:spcAft>
              <a:buFont typeface="Arial" panose="020B0604020202020204" pitchFamily="34" charset="0"/>
              <a:buChar char="•"/>
              <a:defRPr/>
            </a:pPr>
            <a:r>
              <a:rPr lang="en-US" sz="1600" dirty="0">
                <a:solidFill>
                  <a:srgbClr val="000000"/>
                </a:solidFill>
              </a:rPr>
              <a:t>Tuple will allow null values </a:t>
            </a:r>
          </a:p>
          <a:p>
            <a:pPr marL="285750" indent="-285750" eaLnBrk="1" fontAlgn="auto" hangingPunct="1">
              <a:lnSpc>
                <a:spcPct val="150000"/>
              </a:lnSpc>
              <a:spcBef>
                <a:spcPts val="0"/>
              </a:spcBef>
              <a:spcAft>
                <a:spcPts val="0"/>
              </a:spcAft>
              <a:buFont typeface="Arial" panose="020B0604020202020204" pitchFamily="34" charset="0"/>
              <a:buChar char="•"/>
              <a:defRPr/>
            </a:pPr>
            <a:r>
              <a:rPr lang="en-US" sz="1600" dirty="0">
                <a:solidFill>
                  <a:srgbClr val="000000"/>
                </a:solidFill>
              </a:rPr>
              <a:t>Tuple will maintain the insertion Order </a:t>
            </a:r>
          </a:p>
          <a:p>
            <a:pPr marL="285750" indent="-285750" eaLnBrk="1" fontAlgn="auto" hangingPunct="1">
              <a:lnSpc>
                <a:spcPct val="150000"/>
              </a:lnSpc>
              <a:spcBef>
                <a:spcPts val="0"/>
              </a:spcBef>
              <a:spcAft>
                <a:spcPts val="0"/>
              </a:spcAft>
              <a:buFont typeface="Arial" panose="020B0604020202020204" pitchFamily="34" charset="0"/>
              <a:buChar char="•"/>
              <a:defRPr/>
            </a:pPr>
            <a:r>
              <a:rPr lang="en-US" sz="1600" dirty="0">
                <a:solidFill>
                  <a:srgbClr val="000000"/>
                </a:solidFill>
              </a:rPr>
              <a:t>Tuple is immutable </a:t>
            </a:r>
          </a:p>
          <a:p>
            <a:pPr marL="285750" indent="-285750" eaLnBrk="1" fontAlgn="auto" hangingPunct="1">
              <a:lnSpc>
                <a:spcPct val="150000"/>
              </a:lnSpc>
              <a:spcBef>
                <a:spcPts val="0"/>
              </a:spcBef>
              <a:spcAft>
                <a:spcPts val="0"/>
              </a:spcAft>
              <a:buFont typeface="Arial" panose="020B0604020202020204" pitchFamily="34" charset="0"/>
              <a:buChar char="•"/>
              <a:defRPr/>
            </a:pPr>
            <a:r>
              <a:rPr lang="en-US" sz="1600" dirty="0">
                <a:solidFill>
                  <a:srgbClr val="000000"/>
                </a:solidFill>
              </a:rPr>
              <a:t>We can retrieve the data from tuple based on Index </a:t>
            </a:r>
          </a:p>
        </p:txBody>
      </p:sp>
      <p:graphicFrame>
        <p:nvGraphicFramePr>
          <p:cNvPr id="7" name="Table 7">
            <a:extLst>
              <a:ext uri="{FF2B5EF4-FFF2-40B4-BE49-F238E27FC236}">
                <a16:creationId xmlns:a16="http://schemas.microsoft.com/office/drawing/2014/main" id="{7D049B87-DF70-4AF6-B603-FA49FA443766}"/>
              </a:ext>
            </a:extLst>
          </p:cNvPr>
          <p:cNvGraphicFramePr>
            <a:graphicFrameLocks noGrp="1"/>
          </p:cNvGraphicFramePr>
          <p:nvPr/>
        </p:nvGraphicFramePr>
        <p:xfrm>
          <a:off x="4540250" y="1752600"/>
          <a:ext cx="4165600" cy="3657600"/>
        </p:xfrm>
        <a:graphic>
          <a:graphicData uri="http://schemas.openxmlformats.org/drawingml/2006/table">
            <a:tbl>
              <a:tblPr firstRow="1" bandRow="1">
                <a:tableStyleId>{5C22544A-7EE6-4342-B048-85BDC9FD1C3A}</a:tableStyleId>
              </a:tblPr>
              <a:tblGrid>
                <a:gridCol w="793923">
                  <a:extLst>
                    <a:ext uri="{9D8B030D-6E8A-4147-A177-3AD203B41FA5}">
                      <a16:colId xmlns:a16="http://schemas.microsoft.com/office/drawing/2014/main" val="20000"/>
                    </a:ext>
                  </a:extLst>
                </a:gridCol>
                <a:gridCol w="3371677">
                  <a:extLst>
                    <a:ext uri="{9D8B030D-6E8A-4147-A177-3AD203B41FA5}">
                      <a16:colId xmlns:a16="http://schemas.microsoft.com/office/drawing/2014/main" val="20001"/>
                    </a:ext>
                  </a:extLst>
                </a:gridCol>
              </a:tblGrid>
              <a:tr h="406400">
                <a:tc>
                  <a:txBody>
                    <a:bodyPr/>
                    <a:lstStyle/>
                    <a:p>
                      <a:pPr marL="0" marR="0">
                        <a:spcBef>
                          <a:spcPts val="0"/>
                        </a:spcBef>
                        <a:spcAft>
                          <a:spcPts val="0"/>
                        </a:spcAft>
                      </a:pPr>
                      <a:r>
                        <a:rPr lang="en-US" sz="1400" b="1" dirty="0">
                          <a:effectLst/>
                          <a:latin typeface="+mn-lt"/>
                          <a:ea typeface="Calibri" panose="020F0502020204030204" pitchFamily="34" charset="0"/>
                          <a:cs typeface="Times New Roman" panose="02020603050405020304" pitchFamily="18" charset="0"/>
                        </a:rPr>
                        <a:t>Method</a:t>
                      </a:r>
                      <a:endParaRPr lang="en-US" sz="1400" dirty="0">
                        <a:effectLst/>
                        <a:latin typeface="+mn-lt"/>
                        <a:ea typeface="Calibri" panose="020F0502020204030204" pitchFamily="34" charset="0"/>
                        <a:cs typeface="Times New Roman" panose="02020603050405020304" pitchFamily="18" charset="0"/>
                      </a:endParaRPr>
                    </a:p>
                  </a:txBody>
                  <a:tcPr marL="68592" marR="68592" marT="0" marB="0" anchor="ctr"/>
                </a:tc>
                <a:tc>
                  <a:txBody>
                    <a:bodyPr/>
                    <a:lstStyle/>
                    <a:p>
                      <a:pPr marL="0" marR="0">
                        <a:spcBef>
                          <a:spcPts val="0"/>
                        </a:spcBef>
                        <a:spcAft>
                          <a:spcPts val="0"/>
                        </a:spcAft>
                      </a:pPr>
                      <a:r>
                        <a:rPr lang="en-US" sz="1400" b="1" dirty="0">
                          <a:effectLst/>
                          <a:latin typeface="+mn-lt"/>
                          <a:ea typeface="Calibri" panose="020F0502020204030204" pitchFamily="34" charset="0"/>
                          <a:cs typeface="Times New Roman" panose="02020603050405020304" pitchFamily="18" charset="0"/>
                        </a:rPr>
                        <a:t>Description</a:t>
                      </a:r>
                      <a:endParaRPr lang="en-US" sz="1400" dirty="0">
                        <a:effectLst/>
                        <a:latin typeface="+mn-lt"/>
                        <a:ea typeface="Calibri" panose="020F0502020204030204" pitchFamily="34" charset="0"/>
                        <a:cs typeface="Times New Roman" panose="02020603050405020304" pitchFamily="18" charset="0"/>
                      </a:endParaRPr>
                    </a:p>
                  </a:txBody>
                  <a:tcPr marL="68592" marR="68592" marT="0" marB="0" anchor="ctr"/>
                </a:tc>
                <a:extLst>
                  <a:ext uri="{0D108BD9-81ED-4DB2-BD59-A6C34878D82A}">
                    <a16:rowId xmlns:a16="http://schemas.microsoft.com/office/drawing/2014/main" val="10000"/>
                  </a:ext>
                </a:extLst>
              </a:tr>
              <a:tr h="406400">
                <a:tc>
                  <a:txBody>
                    <a:bodyPr/>
                    <a:lstStyle/>
                    <a:p>
                      <a:pPr marL="0" marR="0">
                        <a:spcBef>
                          <a:spcPts val="0"/>
                        </a:spcBef>
                        <a:spcAft>
                          <a:spcPts val="0"/>
                        </a:spcAft>
                      </a:pPr>
                      <a:r>
                        <a:rPr lang="en-US" sz="1400">
                          <a:effectLst/>
                          <a:latin typeface="+mn-lt"/>
                          <a:ea typeface="Calibri" panose="020F0502020204030204" pitchFamily="34" charset="0"/>
                          <a:cs typeface="Times New Roman" panose="02020603050405020304" pitchFamily="18" charset="0"/>
                        </a:rPr>
                        <a:t>count() </a:t>
                      </a:r>
                    </a:p>
                  </a:txBody>
                  <a:tcPr marL="68592" marR="68592" marT="0" marB="0" anchor="ctr"/>
                </a:tc>
                <a:tc>
                  <a:txBody>
                    <a:bodyPr/>
                    <a:lstStyle/>
                    <a:p>
                      <a:pPr marL="0" marR="0">
                        <a:spcBef>
                          <a:spcPts val="0"/>
                        </a:spcBef>
                        <a:spcAft>
                          <a:spcPts val="0"/>
                        </a:spcAft>
                      </a:pPr>
                      <a:r>
                        <a:rPr lang="en-US" sz="1400" dirty="0">
                          <a:effectLst/>
                          <a:latin typeface="+mn-lt"/>
                          <a:ea typeface="Calibri" panose="020F0502020204030204" pitchFamily="34" charset="0"/>
                          <a:cs typeface="Times New Roman" panose="02020603050405020304" pitchFamily="18" charset="0"/>
                        </a:rPr>
                        <a:t>returns occurrences of element in a tuple</a:t>
                      </a:r>
                    </a:p>
                  </a:txBody>
                  <a:tcPr marL="68592" marR="68592" marT="0" marB="0" anchor="ctr"/>
                </a:tc>
                <a:extLst>
                  <a:ext uri="{0D108BD9-81ED-4DB2-BD59-A6C34878D82A}">
                    <a16:rowId xmlns:a16="http://schemas.microsoft.com/office/drawing/2014/main" val="10001"/>
                  </a:ext>
                </a:extLst>
              </a:tr>
              <a:tr h="406400">
                <a:tc>
                  <a:txBody>
                    <a:bodyPr/>
                    <a:lstStyle/>
                    <a:p>
                      <a:pPr marL="0" marR="0">
                        <a:spcBef>
                          <a:spcPts val="0"/>
                        </a:spcBef>
                        <a:spcAft>
                          <a:spcPts val="0"/>
                        </a:spcAft>
                      </a:pPr>
                      <a:r>
                        <a:rPr lang="en-US" sz="1400" dirty="0">
                          <a:effectLst/>
                          <a:latin typeface="+mn-lt"/>
                          <a:ea typeface="Calibri" panose="020F0502020204030204" pitchFamily="34" charset="0"/>
                          <a:cs typeface="Times New Roman" panose="02020603050405020304" pitchFamily="18" charset="0"/>
                        </a:rPr>
                        <a:t>index() </a:t>
                      </a:r>
                    </a:p>
                  </a:txBody>
                  <a:tcPr marL="68592" marR="68592" marT="0" marB="0" anchor="ctr"/>
                </a:tc>
                <a:tc>
                  <a:txBody>
                    <a:bodyPr/>
                    <a:lstStyle/>
                    <a:p>
                      <a:pPr marL="0" marR="0">
                        <a:spcBef>
                          <a:spcPts val="0"/>
                        </a:spcBef>
                        <a:spcAft>
                          <a:spcPts val="0"/>
                        </a:spcAft>
                      </a:pPr>
                      <a:r>
                        <a:rPr lang="en-US" sz="1400">
                          <a:effectLst/>
                          <a:latin typeface="+mn-lt"/>
                          <a:ea typeface="Calibri" panose="020F0502020204030204" pitchFamily="34" charset="0"/>
                          <a:cs typeface="Times New Roman" panose="02020603050405020304" pitchFamily="18" charset="0"/>
                        </a:rPr>
                        <a:t>returns smallest index of element in tuple</a:t>
                      </a:r>
                    </a:p>
                  </a:txBody>
                  <a:tcPr marL="68592" marR="68592" marT="0" marB="0" anchor="ctr"/>
                </a:tc>
                <a:extLst>
                  <a:ext uri="{0D108BD9-81ED-4DB2-BD59-A6C34878D82A}">
                    <a16:rowId xmlns:a16="http://schemas.microsoft.com/office/drawing/2014/main" val="10002"/>
                  </a:ext>
                </a:extLst>
              </a:tr>
              <a:tr h="406400">
                <a:tc>
                  <a:txBody>
                    <a:bodyPr/>
                    <a:lstStyle/>
                    <a:p>
                      <a:pPr marL="0" marR="0">
                        <a:spcBef>
                          <a:spcPts val="0"/>
                        </a:spcBef>
                        <a:spcAft>
                          <a:spcPts val="0"/>
                        </a:spcAft>
                      </a:pPr>
                      <a:r>
                        <a:rPr lang="en-US" sz="1400">
                          <a:effectLst/>
                          <a:latin typeface="+mn-lt"/>
                          <a:ea typeface="Calibri" panose="020F0502020204030204" pitchFamily="34" charset="0"/>
                          <a:cs typeface="Times New Roman" panose="02020603050405020304" pitchFamily="18" charset="0"/>
                        </a:rPr>
                        <a:t>len() </a:t>
                      </a:r>
                    </a:p>
                  </a:txBody>
                  <a:tcPr marL="68592" marR="68592" marT="0" marB="0" anchor="ctr"/>
                </a:tc>
                <a:tc>
                  <a:txBody>
                    <a:bodyPr/>
                    <a:lstStyle/>
                    <a:p>
                      <a:pPr marL="0" marR="0">
                        <a:spcBef>
                          <a:spcPts val="0"/>
                        </a:spcBef>
                        <a:spcAft>
                          <a:spcPts val="0"/>
                        </a:spcAft>
                      </a:pPr>
                      <a:r>
                        <a:rPr lang="en-US" sz="1400">
                          <a:effectLst/>
                          <a:latin typeface="+mn-lt"/>
                          <a:ea typeface="Calibri" panose="020F0502020204030204" pitchFamily="34" charset="0"/>
                          <a:cs typeface="Times New Roman" panose="02020603050405020304" pitchFamily="18" charset="0"/>
                        </a:rPr>
                        <a:t>Returns Length of an Object</a:t>
                      </a:r>
                    </a:p>
                  </a:txBody>
                  <a:tcPr marL="68592" marR="68592" marT="0" marB="0" anchor="ctr"/>
                </a:tc>
                <a:extLst>
                  <a:ext uri="{0D108BD9-81ED-4DB2-BD59-A6C34878D82A}">
                    <a16:rowId xmlns:a16="http://schemas.microsoft.com/office/drawing/2014/main" val="10003"/>
                  </a:ext>
                </a:extLst>
              </a:tr>
              <a:tr h="406400">
                <a:tc>
                  <a:txBody>
                    <a:bodyPr/>
                    <a:lstStyle/>
                    <a:p>
                      <a:pPr marL="0" marR="0">
                        <a:spcBef>
                          <a:spcPts val="0"/>
                        </a:spcBef>
                        <a:spcAft>
                          <a:spcPts val="0"/>
                        </a:spcAft>
                      </a:pPr>
                      <a:r>
                        <a:rPr lang="en-US" sz="1400">
                          <a:effectLst/>
                          <a:latin typeface="+mn-lt"/>
                          <a:ea typeface="Calibri" panose="020F0502020204030204" pitchFamily="34" charset="0"/>
                          <a:cs typeface="Times New Roman" panose="02020603050405020304" pitchFamily="18" charset="0"/>
                        </a:rPr>
                        <a:t>max() </a:t>
                      </a:r>
                    </a:p>
                  </a:txBody>
                  <a:tcPr marL="68592" marR="68592" marT="0" marB="0" anchor="ctr"/>
                </a:tc>
                <a:tc>
                  <a:txBody>
                    <a:bodyPr/>
                    <a:lstStyle/>
                    <a:p>
                      <a:pPr marL="0" marR="0">
                        <a:spcBef>
                          <a:spcPts val="0"/>
                        </a:spcBef>
                        <a:spcAft>
                          <a:spcPts val="0"/>
                        </a:spcAft>
                      </a:pPr>
                      <a:r>
                        <a:rPr lang="en-US" sz="1400">
                          <a:effectLst/>
                          <a:latin typeface="+mn-lt"/>
                          <a:ea typeface="Calibri" panose="020F0502020204030204" pitchFamily="34" charset="0"/>
                          <a:cs typeface="Times New Roman" panose="02020603050405020304" pitchFamily="18" charset="0"/>
                        </a:rPr>
                        <a:t>returns largest element</a:t>
                      </a:r>
                    </a:p>
                  </a:txBody>
                  <a:tcPr marL="68592" marR="68592" marT="0" marB="0" anchor="ctr"/>
                </a:tc>
                <a:extLst>
                  <a:ext uri="{0D108BD9-81ED-4DB2-BD59-A6C34878D82A}">
                    <a16:rowId xmlns:a16="http://schemas.microsoft.com/office/drawing/2014/main" val="10004"/>
                  </a:ext>
                </a:extLst>
              </a:tr>
              <a:tr h="406400">
                <a:tc>
                  <a:txBody>
                    <a:bodyPr/>
                    <a:lstStyle/>
                    <a:p>
                      <a:pPr marL="0" marR="0">
                        <a:spcBef>
                          <a:spcPts val="0"/>
                        </a:spcBef>
                        <a:spcAft>
                          <a:spcPts val="0"/>
                        </a:spcAft>
                      </a:pPr>
                      <a:r>
                        <a:rPr lang="en-US" sz="1400">
                          <a:effectLst/>
                          <a:latin typeface="+mn-lt"/>
                          <a:ea typeface="Calibri" panose="020F0502020204030204" pitchFamily="34" charset="0"/>
                          <a:cs typeface="Times New Roman" panose="02020603050405020304" pitchFamily="18" charset="0"/>
                        </a:rPr>
                        <a:t>min() </a:t>
                      </a:r>
                    </a:p>
                  </a:txBody>
                  <a:tcPr marL="68592" marR="68592" marT="0" marB="0" anchor="ctr"/>
                </a:tc>
                <a:tc>
                  <a:txBody>
                    <a:bodyPr/>
                    <a:lstStyle/>
                    <a:p>
                      <a:pPr marL="0" marR="0">
                        <a:spcBef>
                          <a:spcPts val="0"/>
                        </a:spcBef>
                        <a:spcAft>
                          <a:spcPts val="0"/>
                        </a:spcAft>
                      </a:pPr>
                      <a:r>
                        <a:rPr lang="en-US" sz="1400">
                          <a:effectLst/>
                          <a:latin typeface="+mn-lt"/>
                          <a:ea typeface="Calibri" panose="020F0502020204030204" pitchFamily="34" charset="0"/>
                          <a:cs typeface="Times New Roman" panose="02020603050405020304" pitchFamily="18" charset="0"/>
                        </a:rPr>
                        <a:t>returns smallest element</a:t>
                      </a:r>
                    </a:p>
                  </a:txBody>
                  <a:tcPr marL="68592" marR="68592" marT="0" marB="0" anchor="ctr"/>
                </a:tc>
                <a:extLst>
                  <a:ext uri="{0D108BD9-81ED-4DB2-BD59-A6C34878D82A}">
                    <a16:rowId xmlns:a16="http://schemas.microsoft.com/office/drawing/2014/main" val="10005"/>
                  </a:ext>
                </a:extLst>
              </a:tr>
              <a:tr h="406400">
                <a:tc>
                  <a:txBody>
                    <a:bodyPr/>
                    <a:lstStyle/>
                    <a:p>
                      <a:pPr marL="0" marR="0">
                        <a:spcBef>
                          <a:spcPts val="0"/>
                        </a:spcBef>
                        <a:spcAft>
                          <a:spcPts val="0"/>
                        </a:spcAft>
                      </a:pPr>
                      <a:r>
                        <a:rPr lang="en-US" sz="1400">
                          <a:effectLst/>
                          <a:latin typeface="+mn-lt"/>
                          <a:ea typeface="Calibri" panose="020F0502020204030204" pitchFamily="34" charset="0"/>
                          <a:cs typeface="Times New Roman" panose="02020603050405020304" pitchFamily="18" charset="0"/>
                        </a:rPr>
                        <a:t>sorted() </a:t>
                      </a:r>
                    </a:p>
                  </a:txBody>
                  <a:tcPr marL="68592" marR="68592" marT="0" marB="0" anchor="ctr"/>
                </a:tc>
                <a:tc>
                  <a:txBody>
                    <a:bodyPr/>
                    <a:lstStyle/>
                    <a:p>
                      <a:pPr marL="0" marR="0">
                        <a:spcBef>
                          <a:spcPts val="0"/>
                        </a:spcBef>
                        <a:spcAft>
                          <a:spcPts val="0"/>
                        </a:spcAft>
                      </a:pPr>
                      <a:r>
                        <a:rPr lang="en-US" sz="1400">
                          <a:effectLst/>
                          <a:latin typeface="+mn-lt"/>
                          <a:ea typeface="Calibri" panose="020F0502020204030204" pitchFamily="34" charset="0"/>
                          <a:cs typeface="Times New Roman" panose="02020603050405020304" pitchFamily="18" charset="0"/>
                        </a:rPr>
                        <a:t>returns sorted list from a given iterable</a:t>
                      </a:r>
                    </a:p>
                  </a:txBody>
                  <a:tcPr marL="68592" marR="68592" marT="0" marB="0" anchor="ctr"/>
                </a:tc>
                <a:extLst>
                  <a:ext uri="{0D108BD9-81ED-4DB2-BD59-A6C34878D82A}">
                    <a16:rowId xmlns:a16="http://schemas.microsoft.com/office/drawing/2014/main" val="10006"/>
                  </a:ext>
                </a:extLst>
              </a:tr>
              <a:tr h="406400">
                <a:tc>
                  <a:txBody>
                    <a:bodyPr/>
                    <a:lstStyle/>
                    <a:p>
                      <a:pPr marL="0" marR="0">
                        <a:spcBef>
                          <a:spcPts val="0"/>
                        </a:spcBef>
                        <a:spcAft>
                          <a:spcPts val="0"/>
                        </a:spcAft>
                      </a:pPr>
                      <a:r>
                        <a:rPr lang="en-US" sz="1400">
                          <a:effectLst/>
                          <a:latin typeface="+mn-lt"/>
                          <a:ea typeface="Calibri" panose="020F0502020204030204" pitchFamily="34" charset="0"/>
                          <a:cs typeface="Times New Roman" panose="02020603050405020304" pitchFamily="18" charset="0"/>
                        </a:rPr>
                        <a:t>sum() </a:t>
                      </a:r>
                    </a:p>
                  </a:txBody>
                  <a:tcPr marL="68592" marR="68592" marT="0" marB="0" anchor="ctr"/>
                </a:tc>
                <a:tc>
                  <a:txBody>
                    <a:bodyPr/>
                    <a:lstStyle/>
                    <a:p>
                      <a:pPr marL="0" marR="0">
                        <a:spcBef>
                          <a:spcPts val="0"/>
                        </a:spcBef>
                        <a:spcAft>
                          <a:spcPts val="0"/>
                        </a:spcAft>
                      </a:pPr>
                      <a:r>
                        <a:rPr lang="en-US" sz="1400">
                          <a:effectLst/>
                          <a:latin typeface="+mn-lt"/>
                          <a:ea typeface="Calibri" panose="020F0502020204030204" pitchFamily="34" charset="0"/>
                          <a:cs typeface="Times New Roman" panose="02020603050405020304" pitchFamily="18" charset="0"/>
                        </a:rPr>
                        <a:t>Add items of an Iterable</a:t>
                      </a:r>
                    </a:p>
                  </a:txBody>
                  <a:tcPr marL="68592" marR="68592" marT="0" marB="0" anchor="ctr"/>
                </a:tc>
                <a:extLst>
                  <a:ext uri="{0D108BD9-81ED-4DB2-BD59-A6C34878D82A}">
                    <a16:rowId xmlns:a16="http://schemas.microsoft.com/office/drawing/2014/main" val="10007"/>
                  </a:ext>
                </a:extLst>
              </a:tr>
              <a:tr h="406400">
                <a:tc>
                  <a:txBody>
                    <a:bodyPr/>
                    <a:lstStyle/>
                    <a:p>
                      <a:pPr marL="0" marR="0">
                        <a:spcBef>
                          <a:spcPts val="0"/>
                        </a:spcBef>
                        <a:spcAft>
                          <a:spcPts val="0"/>
                        </a:spcAft>
                      </a:pPr>
                      <a:r>
                        <a:rPr lang="en-US" sz="1400">
                          <a:effectLst/>
                          <a:latin typeface="+mn-lt"/>
                          <a:ea typeface="Calibri" panose="020F0502020204030204" pitchFamily="34" charset="0"/>
                          <a:cs typeface="Times New Roman" panose="02020603050405020304" pitchFamily="18" charset="0"/>
                        </a:rPr>
                        <a:t>tuple() </a:t>
                      </a:r>
                    </a:p>
                  </a:txBody>
                  <a:tcPr marL="68592" marR="68592" marT="0" marB="0" anchor="ctr"/>
                </a:tc>
                <a:tc>
                  <a:txBody>
                    <a:bodyPr/>
                    <a:lstStyle/>
                    <a:p>
                      <a:pPr marL="0" marR="0">
                        <a:spcBef>
                          <a:spcPts val="0"/>
                        </a:spcBef>
                        <a:spcAft>
                          <a:spcPts val="0"/>
                        </a:spcAft>
                      </a:pPr>
                      <a:r>
                        <a:rPr lang="en-US" sz="1400" dirty="0">
                          <a:effectLst/>
                          <a:latin typeface="+mn-lt"/>
                          <a:ea typeface="Calibri" panose="020F0502020204030204" pitchFamily="34" charset="0"/>
                          <a:cs typeface="Times New Roman" panose="02020603050405020304" pitchFamily="18" charset="0"/>
                        </a:rPr>
                        <a:t>Creates a Tuple</a:t>
                      </a:r>
                    </a:p>
                  </a:txBody>
                  <a:tcPr marL="68592" marR="68592" marT="0" marB="0" anchor="ctr"/>
                </a:tc>
                <a:extLst>
                  <a:ext uri="{0D108BD9-81ED-4DB2-BD59-A6C34878D82A}">
                    <a16:rowId xmlns:a16="http://schemas.microsoft.com/office/drawing/2014/main" val="10008"/>
                  </a:ext>
                </a:extLst>
              </a:tr>
            </a:tbl>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B6B2825-8D58-43C4-8970-9149F24F609B}"/>
              </a:ext>
            </a:extLst>
          </p:cNvPr>
          <p:cNvPicPr>
            <a:picLocks noChangeAspect="1"/>
          </p:cNvPicPr>
          <p:nvPr/>
        </p:nvPicPr>
        <p:blipFill>
          <a:blip r:embed="rId2"/>
          <a:stretch>
            <a:fillRect/>
          </a:stretch>
        </p:blipFill>
        <p:spPr>
          <a:xfrm>
            <a:off x="2362200" y="762000"/>
            <a:ext cx="4572000" cy="4800600"/>
          </a:xfrm>
          <a:prstGeom prst="rect">
            <a:avLst/>
          </a:prstGeom>
          <a:ln w="38100" cap="sq">
            <a:solidFill>
              <a:srgbClr val="B80E0F"/>
            </a:solidFill>
            <a:prstDash val="solid"/>
            <a:miter lim="800000"/>
          </a:ln>
          <a:effectLst>
            <a:outerShdw blurRad="50800" dist="38100" dir="2700000" algn="tl" rotWithShape="0">
              <a:srgbClr val="000000">
                <a:alpha val="43000"/>
              </a:srgbClr>
            </a:outerShdw>
          </a:effectLst>
        </p:spPr>
      </p:pic>
      <p:sp>
        <p:nvSpPr>
          <p:cNvPr id="4" name="Title 1">
            <a:extLst>
              <a:ext uri="{FF2B5EF4-FFF2-40B4-BE49-F238E27FC236}">
                <a16:creationId xmlns:a16="http://schemas.microsoft.com/office/drawing/2014/main" id="{9F110B39-1D9F-43C6-B296-91001CD95EA9}"/>
              </a:ext>
            </a:extLst>
          </p:cNvPr>
          <p:cNvSpPr txBox="1">
            <a:spLocks/>
          </p:cNvSpPr>
          <p:nvPr/>
        </p:nvSpPr>
        <p:spPr>
          <a:xfrm>
            <a:off x="457200" y="152400"/>
            <a:ext cx="8013700" cy="381000"/>
          </a:xfrm>
          <a:prstGeom prst="rect">
            <a:avLst/>
          </a:prstGeom>
        </p:spPr>
        <p:txBody>
          <a:bodyPr/>
          <a:lstStyle>
            <a:lvl1pPr algn="l" defTabSz="914400" rtl="0" eaLnBrk="1" latinLnBrk="0" hangingPunct="1">
              <a:lnSpc>
                <a:spcPct val="90000"/>
              </a:lnSpc>
              <a:spcBef>
                <a:spcPct val="0"/>
              </a:spcBef>
              <a:buNone/>
              <a:defRPr sz="4400" kern="1200" cap="all" baseline="0">
                <a:solidFill>
                  <a:schemeClr val="accent1"/>
                </a:solidFill>
                <a:effectLst/>
                <a:latin typeface="+mj-lt"/>
                <a:ea typeface="+mj-ea"/>
                <a:cs typeface="+mj-cs"/>
              </a:defRPr>
            </a:lvl1pPr>
          </a:lstStyle>
          <a:p>
            <a:pPr fontAlgn="auto">
              <a:spcAft>
                <a:spcPts val="0"/>
              </a:spcAft>
              <a:defRPr/>
            </a:pPr>
            <a:r>
              <a:rPr lang="en-US" sz="2400" dirty="0"/>
              <a:t>TUPLES (2/2)</a:t>
            </a:r>
            <a:endParaRPr lang="en-US" sz="2000"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AB05687-AAA8-4F97-93B4-472098A0218D}"/>
              </a:ext>
            </a:extLst>
          </p:cNvPr>
          <p:cNvSpPr txBox="1"/>
          <p:nvPr/>
        </p:nvSpPr>
        <p:spPr>
          <a:xfrm>
            <a:off x="304800" y="762000"/>
            <a:ext cx="4267200" cy="3278188"/>
          </a:xfrm>
          <a:prstGeom prst="rect">
            <a:avLst/>
          </a:prstGeom>
          <a:noFill/>
        </p:spPr>
        <p:txBody>
          <a:bodyPr>
            <a:spAutoFit/>
          </a:bodyPr>
          <a:lstStyle/>
          <a:p>
            <a:pPr eaLnBrk="1" fontAlgn="auto" hangingPunct="1">
              <a:lnSpc>
                <a:spcPct val="150000"/>
              </a:lnSpc>
              <a:spcBef>
                <a:spcPts val="0"/>
              </a:spcBef>
              <a:spcAft>
                <a:spcPts val="0"/>
              </a:spcAft>
              <a:defRPr/>
            </a:pPr>
            <a:r>
              <a:rPr lang="en-US" dirty="0">
                <a:solidFill>
                  <a:srgbClr val="000000"/>
                </a:solidFill>
              </a:rPr>
              <a:t>A set can be used for storing a group of elements enclosed within {} </a:t>
            </a:r>
          </a:p>
          <a:p>
            <a:pPr marL="285750" indent="-285750" eaLnBrk="1" fontAlgn="auto" hangingPunct="1">
              <a:lnSpc>
                <a:spcPct val="150000"/>
              </a:lnSpc>
              <a:spcBef>
                <a:spcPts val="0"/>
              </a:spcBef>
              <a:spcAft>
                <a:spcPts val="0"/>
              </a:spcAft>
              <a:buFont typeface="Arial" panose="020B0604020202020204" pitchFamily="34" charset="0"/>
              <a:buChar char="•"/>
              <a:defRPr/>
            </a:pPr>
            <a:r>
              <a:rPr lang="en-US" dirty="0">
                <a:solidFill>
                  <a:srgbClr val="000000"/>
                </a:solidFill>
              </a:rPr>
              <a:t>set will not allow Duplicate Elements </a:t>
            </a:r>
          </a:p>
          <a:p>
            <a:pPr marL="285750" indent="-285750" eaLnBrk="1" fontAlgn="auto" hangingPunct="1">
              <a:lnSpc>
                <a:spcPct val="150000"/>
              </a:lnSpc>
              <a:spcBef>
                <a:spcPts val="0"/>
              </a:spcBef>
              <a:spcAft>
                <a:spcPts val="0"/>
              </a:spcAft>
              <a:buFont typeface="Arial" panose="020B0604020202020204" pitchFamily="34" charset="0"/>
              <a:buChar char="•"/>
              <a:defRPr/>
            </a:pPr>
            <a:r>
              <a:rPr lang="en-US" dirty="0">
                <a:solidFill>
                  <a:srgbClr val="000000"/>
                </a:solidFill>
              </a:rPr>
              <a:t>set will allow null values </a:t>
            </a:r>
          </a:p>
          <a:p>
            <a:pPr marL="285750" indent="-285750" eaLnBrk="1" fontAlgn="auto" hangingPunct="1">
              <a:lnSpc>
                <a:spcPct val="150000"/>
              </a:lnSpc>
              <a:spcBef>
                <a:spcPts val="0"/>
              </a:spcBef>
              <a:spcAft>
                <a:spcPts val="0"/>
              </a:spcAft>
              <a:buFont typeface="Arial" panose="020B0604020202020204" pitchFamily="34" charset="0"/>
              <a:buChar char="•"/>
              <a:defRPr/>
            </a:pPr>
            <a:r>
              <a:rPr lang="en-US" dirty="0">
                <a:solidFill>
                  <a:srgbClr val="000000"/>
                </a:solidFill>
              </a:rPr>
              <a:t>set will not maintain the insertion Order </a:t>
            </a:r>
            <a:endParaRPr lang="en-US" dirty="0">
              <a:solidFill>
                <a:srgbClr val="000000"/>
              </a:solidFill>
              <a:latin typeface="+mn-lt"/>
            </a:endParaRPr>
          </a:p>
          <a:p>
            <a:pPr marL="285750" indent="-285750" eaLnBrk="1" fontAlgn="auto" hangingPunct="1">
              <a:lnSpc>
                <a:spcPct val="150000"/>
              </a:lnSpc>
              <a:spcBef>
                <a:spcPts val="0"/>
              </a:spcBef>
              <a:spcAft>
                <a:spcPts val="0"/>
              </a:spcAft>
              <a:buFont typeface="Arial" panose="020B0604020202020204" pitchFamily="34" charset="0"/>
              <a:buChar char="•"/>
              <a:defRPr/>
            </a:pPr>
            <a:r>
              <a:rPr lang="en-US" dirty="0">
                <a:solidFill>
                  <a:srgbClr val="000000"/>
                </a:solidFill>
                <a:latin typeface="+mn-lt"/>
              </a:rPr>
              <a:t>set is mutable </a:t>
            </a:r>
          </a:p>
          <a:p>
            <a:pPr marL="285750" indent="-285750" eaLnBrk="1" fontAlgn="auto" hangingPunct="1">
              <a:spcBef>
                <a:spcPts val="0"/>
              </a:spcBef>
              <a:spcAft>
                <a:spcPts val="0"/>
              </a:spcAft>
              <a:buFont typeface="Arial" panose="020B0604020202020204" pitchFamily="34" charset="0"/>
              <a:buChar char="•"/>
              <a:defRPr/>
            </a:pPr>
            <a:endParaRPr lang="en-US" dirty="0">
              <a:solidFill>
                <a:srgbClr val="000000"/>
              </a:solidFill>
            </a:endParaRPr>
          </a:p>
        </p:txBody>
      </p:sp>
      <p:sp>
        <p:nvSpPr>
          <p:cNvPr id="4" name="Title 1">
            <a:extLst>
              <a:ext uri="{FF2B5EF4-FFF2-40B4-BE49-F238E27FC236}">
                <a16:creationId xmlns:a16="http://schemas.microsoft.com/office/drawing/2014/main" id="{DFE1B2F3-45E0-4294-A260-458D2F2B68E3}"/>
              </a:ext>
            </a:extLst>
          </p:cNvPr>
          <p:cNvSpPr txBox="1">
            <a:spLocks/>
          </p:cNvSpPr>
          <p:nvPr/>
        </p:nvSpPr>
        <p:spPr>
          <a:xfrm>
            <a:off x="457200" y="152400"/>
            <a:ext cx="8013700" cy="381000"/>
          </a:xfrm>
          <a:prstGeom prst="rect">
            <a:avLst/>
          </a:prstGeom>
        </p:spPr>
        <p:txBody>
          <a:bodyPr/>
          <a:lstStyle>
            <a:lvl1pPr algn="l" defTabSz="914400" rtl="0" eaLnBrk="1" latinLnBrk="0" hangingPunct="1">
              <a:lnSpc>
                <a:spcPct val="90000"/>
              </a:lnSpc>
              <a:spcBef>
                <a:spcPct val="0"/>
              </a:spcBef>
              <a:buNone/>
              <a:defRPr sz="4400" kern="1200" cap="all" baseline="0">
                <a:solidFill>
                  <a:schemeClr val="accent1"/>
                </a:solidFill>
                <a:effectLst/>
                <a:latin typeface="+mj-lt"/>
                <a:ea typeface="+mj-ea"/>
                <a:cs typeface="+mj-cs"/>
              </a:defRPr>
            </a:lvl1pPr>
          </a:lstStyle>
          <a:p>
            <a:pPr fontAlgn="auto">
              <a:spcAft>
                <a:spcPts val="0"/>
              </a:spcAft>
              <a:defRPr/>
            </a:pPr>
            <a:r>
              <a:rPr lang="en-US" sz="2400" dirty="0"/>
              <a:t>SET </a:t>
            </a:r>
            <a:endParaRPr lang="en-US" sz="2000" dirty="0"/>
          </a:p>
        </p:txBody>
      </p:sp>
      <p:graphicFrame>
        <p:nvGraphicFramePr>
          <p:cNvPr id="6" name="Table 6">
            <a:extLst>
              <a:ext uri="{FF2B5EF4-FFF2-40B4-BE49-F238E27FC236}">
                <a16:creationId xmlns:a16="http://schemas.microsoft.com/office/drawing/2014/main" id="{30EB18EB-1F50-4977-9E57-3F319A7CCDF9}"/>
              </a:ext>
            </a:extLst>
          </p:cNvPr>
          <p:cNvGraphicFramePr>
            <a:graphicFrameLocks noGrp="1"/>
          </p:cNvGraphicFramePr>
          <p:nvPr/>
        </p:nvGraphicFramePr>
        <p:xfrm>
          <a:off x="4953000" y="303213"/>
          <a:ext cx="3276600" cy="5178421"/>
        </p:xfrm>
        <a:graphic>
          <a:graphicData uri="http://schemas.openxmlformats.org/drawingml/2006/table">
            <a:tbl>
              <a:tblPr firstRow="1" bandRow="1">
                <a:tableStyleId>{5C22544A-7EE6-4342-B048-85BDC9FD1C3A}</a:tableStyleId>
              </a:tblPr>
              <a:tblGrid>
                <a:gridCol w="685800">
                  <a:extLst>
                    <a:ext uri="{9D8B030D-6E8A-4147-A177-3AD203B41FA5}">
                      <a16:colId xmlns:a16="http://schemas.microsoft.com/office/drawing/2014/main" val="20000"/>
                    </a:ext>
                  </a:extLst>
                </a:gridCol>
                <a:gridCol w="2590800">
                  <a:extLst>
                    <a:ext uri="{9D8B030D-6E8A-4147-A177-3AD203B41FA5}">
                      <a16:colId xmlns:a16="http://schemas.microsoft.com/office/drawing/2014/main" val="20001"/>
                    </a:ext>
                  </a:extLst>
                </a:gridCol>
              </a:tblGrid>
              <a:tr h="318757">
                <a:tc>
                  <a:txBody>
                    <a:bodyPr/>
                    <a:lstStyle/>
                    <a:p>
                      <a:pPr algn="l" fontAlgn="b"/>
                      <a:r>
                        <a:rPr lang="en-US" sz="1400" b="1" i="0" u="none" strike="noStrike" dirty="0">
                          <a:solidFill>
                            <a:schemeClr val="bg1"/>
                          </a:solidFill>
                          <a:effectLst/>
                          <a:latin typeface="+mn-lt"/>
                        </a:rPr>
                        <a:t>Method </a:t>
                      </a:r>
                    </a:p>
                  </a:txBody>
                  <a:tcPr marL="9525" marR="9525" marT="9527" marB="0" anchor="ctr"/>
                </a:tc>
                <a:tc>
                  <a:txBody>
                    <a:bodyPr/>
                    <a:lstStyle/>
                    <a:p>
                      <a:pPr algn="l" fontAlgn="b"/>
                      <a:r>
                        <a:rPr lang="en-US" sz="1400" b="1" i="0" u="none" strike="noStrike" dirty="0">
                          <a:solidFill>
                            <a:schemeClr val="bg1"/>
                          </a:solidFill>
                          <a:effectLst/>
                          <a:latin typeface="+mn-lt"/>
                        </a:rPr>
                        <a:t>Description</a:t>
                      </a:r>
                    </a:p>
                  </a:txBody>
                  <a:tcPr marL="9525" marR="9525" marT="9527" marB="0" anchor="ctr"/>
                </a:tc>
                <a:extLst>
                  <a:ext uri="{0D108BD9-81ED-4DB2-BD59-A6C34878D82A}">
                    <a16:rowId xmlns:a16="http://schemas.microsoft.com/office/drawing/2014/main" val="10000"/>
                  </a:ext>
                </a:extLst>
              </a:tr>
              <a:tr h="318757">
                <a:tc>
                  <a:txBody>
                    <a:bodyPr/>
                    <a:lstStyle/>
                    <a:p>
                      <a:pPr algn="l" fontAlgn="b"/>
                      <a:r>
                        <a:rPr lang="en-US" sz="1100" b="0" i="0" u="none" strike="noStrike">
                          <a:solidFill>
                            <a:srgbClr val="000000"/>
                          </a:solidFill>
                          <a:effectLst/>
                          <a:latin typeface="Calibri" panose="020F0502020204030204" pitchFamily="34" charset="0"/>
                        </a:rPr>
                        <a:t>remove()</a:t>
                      </a:r>
                    </a:p>
                  </a:txBody>
                  <a:tcPr marL="9525" marR="9525" marT="9527" marB="0" anchor="ctr"/>
                </a:tc>
                <a:tc>
                  <a:txBody>
                    <a:bodyPr/>
                    <a:lstStyle/>
                    <a:p>
                      <a:pPr algn="l" fontAlgn="b"/>
                      <a:r>
                        <a:rPr lang="en-US" sz="1100" b="0" i="0" u="none" strike="noStrike">
                          <a:solidFill>
                            <a:srgbClr val="000000"/>
                          </a:solidFill>
                          <a:effectLst/>
                          <a:latin typeface="Calibri" panose="020F0502020204030204" pitchFamily="34" charset="0"/>
                        </a:rPr>
                        <a:t>Removes Element from the Set</a:t>
                      </a:r>
                    </a:p>
                  </a:txBody>
                  <a:tcPr marL="9525" marR="9525" marT="9527" marB="0" anchor="ctr"/>
                </a:tc>
                <a:extLst>
                  <a:ext uri="{0D108BD9-81ED-4DB2-BD59-A6C34878D82A}">
                    <a16:rowId xmlns:a16="http://schemas.microsoft.com/office/drawing/2014/main" val="10001"/>
                  </a:ext>
                </a:extLst>
              </a:tr>
              <a:tr h="318757">
                <a:tc>
                  <a:txBody>
                    <a:bodyPr/>
                    <a:lstStyle/>
                    <a:p>
                      <a:pPr algn="l" fontAlgn="b"/>
                      <a:r>
                        <a:rPr lang="en-US" sz="1100" b="0" i="0" u="none" strike="noStrike">
                          <a:solidFill>
                            <a:srgbClr val="000000"/>
                          </a:solidFill>
                          <a:effectLst/>
                          <a:latin typeface="Calibri" panose="020F0502020204030204" pitchFamily="34" charset="0"/>
                        </a:rPr>
                        <a:t>add() </a:t>
                      </a:r>
                    </a:p>
                  </a:txBody>
                  <a:tcPr marL="9525" marR="9525" marT="9527" marB="0" anchor="ctr"/>
                </a:tc>
                <a:tc>
                  <a:txBody>
                    <a:bodyPr/>
                    <a:lstStyle/>
                    <a:p>
                      <a:pPr algn="l" fontAlgn="b"/>
                      <a:r>
                        <a:rPr lang="en-US" sz="1100" b="0" i="0" u="none" strike="noStrike">
                          <a:solidFill>
                            <a:srgbClr val="000000"/>
                          </a:solidFill>
                          <a:effectLst/>
                          <a:latin typeface="Calibri" panose="020F0502020204030204" pitchFamily="34" charset="0"/>
                        </a:rPr>
                        <a:t>adds element to a set </a:t>
                      </a:r>
                    </a:p>
                  </a:txBody>
                  <a:tcPr marL="9525" marR="9525" marT="9527" marB="0" anchor="ctr"/>
                </a:tc>
                <a:extLst>
                  <a:ext uri="{0D108BD9-81ED-4DB2-BD59-A6C34878D82A}">
                    <a16:rowId xmlns:a16="http://schemas.microsoft.com/office/drawing/2014/main" val="10002"/>
                  </a:ext>
                </a:extLst>
              </a:tr>
              <a:tr h="318757">
                <a:tc>
                  <a:txBody>
                    <a:bodyPr/>
                    <a:lstStyle/>
                    <a:p>
                      <a:pPr algn="l" fontAlgn="b"/>
                      <a:r>
                        <a:rPr lang="en-US" sz="1100" b="0" i="0" u="none" strike="noStrike">
                          <a:solidFill>
                            <a:srgbClr val="000000"/>
                          </a:solidFill>
                          <a:effectLst/>
                          <a:latin typeface="Calibri" panose="020F0502020204030204" pitchFamily="34" charset="0"/>
                        </a:rPr>
                        <a:t>copy() </a:t>
                      </a:r>
                    </a:p>
                  </a:txBody>
                  <a:tcPr marL="9525" marR="9525" marT="9527" marB="0" anchor="ctr"/>
                </a:tc>
                <a:tc>
                  <a:txBody>
                    <a:bodyPr/>
                    <a:lstStyle/>
                    <a:p>
                      <a:pPr algn="l" fontAlgn="b"/>
                      <a:r>
                        <a:rPr lang="en-US" sz="1100" b="0" i="0" u="none" strike="noStrike" dirty="0">
                          <a:solidFill>
                            <a:srgbClr val="000000"/>
                          </a:solidFill>
                          <a:effectLst/>
                          <a:latin typeface="Calibri" panose="020F0502020204030204" pitchFamily="34" charset="0"/>
                        </a:rPr>
                        <a:t>Returns Shallow Copy of a Set</a:t>
                      </a:r>
                    </a:p>
                  </a:txBody>
                  <a:tcPr marL="9525" marR="9525" marT="9527" marB="0" anchor="ctr"/>
                </a:tc>
                <a:extLst>
                  <a:ext uri="{0D108BD9-81ED-4DB2-BD59-A6C34878D82A}">
                    <a16:rowId xmlns:a16="http://schemas.microsoft.com/office/drawing/2014/main" val="10003"/>
                  </a:ext>
                </a:extLst>
              </a:tr>
              <a:tr h="318757">
                <a:tc>
                  <a:txBody>
                    <a:bodyPr/>
                    <a:lstStyle/>
                    <a:p>
                      <a:pPr algn="l" fontAlgn="b"/>
                      <a:r>
                        <a:rPr lang="en-US" sz="1100" b="0" i="0" u="none" strike="noStrike">
                          <a:solidFill>
                            <a:srgbClr val="000000"/>
                          </a:solidFill>
                          <a:effectLst/>
                          <a:latin typeface="Calibri" panose="020F0502020204030204" pitchFamily="34" charset="0"/>
                        </a:rPr>
                        <a:t>clear() </a:t>
                      </a:r>
                    </a:p>
                  </a:txBody>
                  <a:tcPr marL="9525" marR="9525" marT="9527" marB="0" anchor="ctr"/>
                </a:tc>
                <a:tc>
                  <a:txBody>
                    <a:bodyPr/>
                    <a:lstStyle/>
                    <a:p>
                      <a:pPr algn="l" fontAlgn="b"/>
                      <a:r>
                        <a:rPr lang="en-US" sz="1100" b="0" i="0" u="none" strike="noStrike">
                          <a:solidFill>
                            <a:srgbClr val="000000"/>
                          </a:solidFill>
                          <a:effectLst/>
                          <a:latin typeface="Calibri" panose="020F0502020204030204" pitchFamily="34" charset="0"/>
                        </a:rPr>
                        <a:t>remove all elements from a set </a:t>
                      </a:r>
                    </a:p>
                  </a:txBody>
                  <a:tcPr marL="9525" marR="9525" marT="9527" marB="0" anchor="ctr"/>
                </a:tc>
                <a:extLst>
                  <a:ext uri="{0D108BD9-81ED-4DB2-BD59-A6C34878D82A}">
                    <a16:rowId xmlns:a16="http://schemas.microsoft.com/office/drawing/2014/main" val="10004"/>
                  </a:ext>
                </a:extLst>
              </a:tr>
              <a:tr h="318757">
                <a:tc>
                  <a:txBody>
                    <a:bodyPr/>
                    <a:lstStyle/>
                    <a:p>
                      <a:pPr algn="l" fontAlgn="b"/>
                      <a:r>
                        <a:rPr lang="en-US" sz="1100" b="0" i="0" u="none" strike="noStrike">
                          <a:solidFill>
                            <a:srgbClr val="000000"/>
                          </a:solidFill>
                          <a:effectLst/>
                          <a:latin typeface="Calibri" panose="020F0502020204030204" pitchFamily="34" charset="0"/>
                        </a:rPr>
                        <a:t>difference() </a:t>
                      </a:r>
                    </a:p>
                  </a:txBody>
                  <a:tcPr marL="9525" marR="9525" marT="9527" marB="0" anchor="ctr"/>
                </a:tc>
                <a:tc>
                  <a:txBody>
                    <a:bodyPr/>
                    <a:lstStyle/>
                    <a:p>
                      <a:pPr algn="l" fontAlgn="b"/>
                      <a:r>
                        <a:rPr lang="en-US" sz="1100" b="0" i="0" u="none" strike="noStrike">
                          <a:solidFill>
                            <a:srgbClr val="000000"/>
                          </a:solidFill>
                          <a:effectLst/>
                          <a:latin typeface="Calibri" panose="020F0502020204030204" pitchFamily="34" charset="0"/>
                        </a:rPr>
                        <a:t>Returns Difference of Two Sets</a:t>
                      </a:r>
                    </a:p>
                  </a:txBody>
                  <a:tcPr marL="9525" marR="9525" marT="9527" marB="0" anchor="ctr"/>
                </a:tc>
                <a:extLst>
                  <a:ext uri="{0D108BD9-81ED-4DB2-BD59-A6C34878D82A}">
                    <a16:rowId xmlns:a16="http://schemas.microsoft.com/office/drawing/2014/main" val="10005"/>
                  </a:ext>
                </a:extLst>
              </a:tr>
              <a:tr h="318757">
                <a:tc>
                  <a:txBody>
                    <a:bodyPr/>
                    <a:lstStyle/>
                    <a:p>
                      <a:pPr algn="l" fontAlgn="b"/>
                      <a:r>
                        <a:rPr lang="en-US" sz="1100" b="0" i="0" u="none" strike="noStrike">
                          <a:solidFill>
                            <a:srgbClr val="000000"/>
                          </a:solidFill>
                          <a:effectLst/>
                          <a:latin typeface="Calibri" panose="020F0502020204030204" pitchFamily="34" charset="0"/>
                        </a:rPr>
                        <a:t>discard() </a:t>
                      </a:r>
                    </a:p>
                  </a:txBody>
                  <a:tcPr marL="9525" marR="9525" marT="9527" marB="0" anchor="ctr"/>
                </a:tc>
                <a:tc>
                  <a:txBody>
                    <a:bodyPr/>
                    <a:lstStyle/>
                    <a:p>
                      <a:pPr algn="l" fontAlgn="b"/>
                      <a:r>
                        <a:rPr lang="en-US" sz="1100" b="0" i="0" u="none" strike="noStrike">
                          <a:solidFill>
                            <a:srgbClr val="000000"/>
                          </a:solidFill>
                          <a:effectLst/>
                          <a:latin typeface="Calibri" panose="020F0502020204030204" pitchFamily="34" charset="0"/>
                        </a:rPr>
                        <a:t>Removes an Element from The Set </a:t>
                      </a:r>
                    </a:p>
                  </a:txBody>
                  <a:tcPr marL="9525" marR="9525" marT="9527" marB="0" anchor="ctr"/>
                </a:tc>
                <a:extLst>
                  <a:ext uri="{0D108BD9-81ED-4DB2-BD59-A6C34878D82A}">
                    <a16:rowId xmlns:a16="http://schemas.microsoft.com/office/drawing/2014/main" val="10006"/>
                  </a:ext>
                </a:extLst>
              </a:tr>
              <a:tr h="344860">
                <a:tc>
                  <a:txBody>
                    <a:bodyPr/>
                    <a:lstStyle/>
                    <a:p>
                      <a:pPr algn="l" fontAlgn="b"/>
                      <a:r>
                        <a:rPr lang="en-US" sz="1100" b="0" i="0" u="none" strike="noStrike">
                          <a:solidFill>
                            <a:srgbClr val="000000"/>
                          </a:solidFill>
                          <a:effectLst/>
                          <a:latin typeface="Calibri" panose="020F0502020204030204" pitchFamily="34" charset="0"/>
                        </a:rPr>
                        <a:t>intersection() </a:t>
                      </a:r>
                    </a:p>
                  </a:txBody>
                  <a:tcPr marL="9525" marR="9525" marT="9527" marB="0" anchor="ctr"/>
                </a:tc>
                <a:tc>
                  <a:txBody>
                    <a:bodyPr/>
                    <a:lstStyle/>
                    <a:p>
                      <a:pPr algn="l" fontAlgn="b"/>
                      <a:r>
                        <a:rPr lang="en-US" sz="1100" b="0" i="0" u="none" strike="noStrike">
                          <a:solidFill>
                            <a:srgbClr val="000000"/>
                          </a:solidFill>
                          <a:effectLst/>
                          <a:latin typeface="Calibri" panose="020F0502020204030204" pitchFamily="34" charset="0"/>
                        </a:rPr>
                        <a:t>Returns Intersection of Two or More Sets </a:t>
                      </a:r>
                    </a:p>
                  </a:txBody>
                  <a:tcPr marL="9525" marR="9525" marT="9527" marB="0" anchor="ctr"/>
                </a:tc>
                <a:extLst>
                  <a:ext uri="{0D108BD9-81ED-4DB2-BD59-A6C34878D82A}">
                    <a16:rowId xmlns:a16="http://schemas.microsoft.com/office/drawing/2014/main" val="10007"/>
                  </a:ext>
                </a:extLst>
              </a:tr>
              <a:tr h="318757">
                <a:tc>
                  <a:txBody>
                    <a:bodyPr/>
                    <a:lstStyle/>
                    <a:p>
                      <a:pPr algn="l" fontAlgn="b"/>
                      <a:r>
                        <a:rPr lang="en-US" sz="1100" b="0" i="0" u="none" strike="noStrike">
                          <a:solidFill>
                            <a:srgbClr val="000000"/>
                          </a:solidFill>
                          <a:effectLst/>
                          <a:latin typeface="Calibri" panose="020F0502020204030204" pitchFamily="34" charset="0"/>
                        </a:rPr>
                        <a:t>issubset() </a:t>
                      </a:r>
                    </a:p>
                  </a:txBody>
                  <a:tcPr marL="9525" marR="9525" marT="9527" marB="0" anchor="ctr"/>
                </a:tc>
                <a:tc>
                  <a:txBody>
                    <a:bodyPr/>
                    <a:lstStyle/>
                    <a:p>
                      <a:pPr algn="l" fontAlgn="b"/>
                      <a:r>
                        <a:rPr lang="en-US" sz="1100" b="0" i="0" u="none" strike="noStrike">
                          <a:solidFill>
                            <a:srgbClr val="000000"/>
                          </a:solidFill>
                          <a:effectLst/>
                          <a:latin typeface="Calibri" panose="020F0502020204030204" pitchFamily="34" charset="0"/>
                        </a:rPr>
                        <a:t>Checks if a Set is Subset of Another Set </a:t>
                      </a:r>
                    </a:p>
                  </a:txBody>
                  <a:tcPr marL="9525" marR="9525" marT="9527" marB="0" anchor="ctr"/>
                </a:tc>
                <a:extLst>
                  <a:ext uri="{0D108BD9-81ED-4DB2-BD59-A6C34878D82A}">
                    <a16:rowId xmlns:a16="http://schemas.microsoft.com/office/drawing/2014/main" val="10008"/>
                  </a:ext>
                </a:extLst>
              </a:tr>
              <a:tr h="318757">
                <a:tc>
                  <a:txBody>
                    <a:bodyPr/>
                    <a:lstStyle/>
                    <a:p>
                      <a:pPr algn="l" fontAlgn="b"/>
                      <a:r>
                        <a:rPr lang="en-US" sz="1100" b="0" i="0" u="none" strike="noStrike">
                          <a:solidFill>
                            <a:srgbClr val="000000"/>
                          </a:solidFill>
                          <a:effectLst/>
                          <a:latin typeface="Calibri" panose="020F0502020204030204" pitchFamily="34" charset="0"/>
                        </a:rPr>
                        <a:t>issuperset() </a:t>
                      </a:r>
                    </a:p>
                  </a:txBody>
                  <a:tcPr marL="9525" marR="9525" marT="9527" marB="0" anchor="ctr"/>
                </a:tc>
                <a:tc>
                  <a:txBody>
                    <a:bodyPr/>
                    <a:lstStyle/>
                    <a:p>
                      <a:pPr algn="l" fontAlgn="b"/>
                      <a:r>
                        <a:rPr lang="en-US" sz="1100" b="0" i="0" u="none" strike="noStrike">
                          <a:solidFill>
                            <a:srgbClr val="000000"/>
                          </a:solidFill>
                          <a:effectLst/>
                          <a:latin typeface="Calibri" panose="020F0502020204030204" pitchFamily="34" charset="0"/>
                        </a:rPr>
                        <a:t>Checks if a Set is Superset of Another Set </a:t>
                      </a:r>
                    </a:p>
                  </a:txBody>
                  <a:tcPr marL="9525" marR="9525" marT="9527" marB="0" anchor="ctr"/>
                </a:tc>
                <a:extLst>
                  <a:ext uri="{0D108BD9-81ED-4DB2-BD59-A6C34878D82A}">
                    <a16:rowId xmlns:a16="http://schemas.microsoft.com/office/drawing/2014/main" val="10009"/>
                  </a:ext>
                </a:extLst>
              </a:tr>
              <a:tr h="318757">
                <a:tc>
                  <a:txBody>
                    <a:bodyPr/>
                    <a:lstStyle/>
                    <a:p>
                      <a:pPr algn="l" fontAlgn="b"/>
                      <a:r>
                        <a:rPr lang="en-US" sz="1100" b="0" i="0" u="none" strike="noStrike">
                          <a:solidFill>
                            <a:srgbClr val="000000"/>
                          </a:solidFill>
                          <a:effectLst/>
                          <a:latin typeface="Calibri" panose="020F0502020204030204" pitchFamily="34" charset="0"/>
                        </a:rPr>
                        <a:t>pop() </a:t>
                      </a:r>
                    </a:p>
                  </a:txBody>
                  <a:tcPr marL="9525" marR="9525" marT="9527" marB="0" anchor="ctr"/>
                </a:tc>
                <a:tc>
                  <a:txBody>
                    <a:bodyPr/>
                    <a:lstStyle/>
                    <a:p>
                      <a:pPr algn="l" fontAlgn="b"/>
                      <a:r>
                        <a:rPr lang="en-US" sz="1100" b="0" i="0" u="none" strike="noStrike">
                          <a:solidFill>
                            <a:srgbClr val="000000"/>
                          </a:solidFill>
                          <a:effectLst/>
                          <a:latin typeface="Calibri" panose="020F0502020204030204" pitchFamily="34" charset="0"/>
                        </a:rPr>
                        <a:t>Removes an Arbitrary Element </a:t>
                      </a:r>
                    </a:p>
                  </a:txBody>
                  <a:tcPr marL="9525" marR="9525" marT="9527" marB="0" anchor="ctr"/>
                </a:tc>
                <a:extLst>
                  <a:ext uri="{0D108BD9-81ED-4DB2-BD59-A6C34878D82A}">
                    <a16:rowId xmlns:a16="http://schemas.microsoft.com/office/drawing/2014/main" val="10010"/>
                  </a:ext>
                </a:extLst>
              </a:tr>
              <a:tr h="344860">
                <a:tc>
                  <a:txBody>
                    <a:bodyPr/>
                    <a:lstStyle/>
                    <a:p>
                      <a:pPr algn="l" fontAlgn="b"/>
                      <a:r>
                        <a:rPr lang="en-US" sz="1100" b="0" i="0" u="none" strike="noStrike">
                          <a:solidFill>
                            <a:srgbClr val="000000"/>
                          </a:solidFill>
                          <a:effectLst/>
                          <a:latin typeface="Calibri" panose="020F0502020204030204" pitchFamily="34" charset="0"/>
                        </a:rPr>
                        <a:t>symmetric_difference() </a:t>
                      </a:r>
                    </a:p>
                  </a:txBody>
                  <a:tcPr marL="9525" marR="9525" marT="9527" marB="0" anchor="ctr"/>
                </a:tc>
                <a:tc>
                  <a:txBody>
                    <a:bodyPr/>
                    <a:lstStyle/>
                    <a:p>
                      <a:pPr algn="l" fontAlgn="b"/>
                      <a:r>
                        <a:rPr lang="en-US" sz="1100" b="0" i="0" u="none" strike="noStrike">
                          <a:solidFill>
                            <a:srgbClr val="000000"/>
                          </a:solidFill>
                          <a:effectLst/>
                          <a:latin typeface="Calibri" panose="020F0502020204030204" pitchFamily="34" charset="0"/>
                        </a:rPr>
                        <a:t>Returns Symmetric </a:t>
                      </a:r>
                    </a:p>
                  </a:txBody>
                  <a:tcPr marL="9525" marR="9525" marT="9527" marB="0" anchor="ctr"/>
                </a:tc>
                <a:extLst>
                  <a:ext uri="{0D108BD9-81ED-4DB2-BD59-A6C34878D82A}">
                    <a16:rowId xmlns:a16="http://schemas.microsoft.com/office/drawing/2014/main" val="10011"/>
                  </a:ext>
                </a:extLst>
              </a:tr>
              <a:tr h="344860">
                <a:tc>
                  <a:txBody>
                    <a:bodyPr/>
                    <a:lstStyle/>
                    <a:p>
                      <a:pPr algn="l" fontAlgn="b"/>
                      <a:r>
                        <a:rPr lang="en-US" sz="1100" b="0" i="0" u="none" strike="noStrike">
                          <a:solidFill>
                            <a:srgbClr val="000000"/>
                          </a:solidFill>
                          <a:effectLst/>
                          <a:latin typeface="Calibri" panose="020F0502020204030204" pitchFamily="34" charset="0"/>
                        </a:rPr>
                        <a:t>Difference union() </a:t>
                      </a:r>
                    </a:p>
                  </a:txBody>
                  <a:tcPr marL="9525" marR="9525" marT="9527" marB="0" anchor="ctr"/>
                </a:tc>
                <a:tc>
                  <a:txBody>
                    <a:bodyPr/>
                    <a:lstStyle/>
                    <a:p>
                      <a:pPr algn="l" fontAlgn="b"/>
                      <a:r>
                        <a:rPr lang="en-US" sz="1100" b="0" i="0" u="none" strike="noStrike">
                          <a:solidFill>
                            <a:srgbClr val="000000"/>
                          </a:solidFill>
                          <a:effectLst/>
                          <a:latin typeface="Calibri" panose="020F0502020204030204" pitchFamily="34" charset="0"/>
                        </a:rPr>
                        <a:t>Returns Union of Sets </a:t>
                      </a:r>
                    </a:p>
                  </a:txBody>
                  <a:tcPr marL="9525" marR="9525" marT="9527" marB="0" anchor="ctr"/>
                </a:tc>
                <a:extLst>
                  <a:ext uri="{0D108BD9-81ED-4DB2-BD59-A6C34878D82A}">
                    <a16:rowId xmlns:a16="http://schemas.microsoft.com/office/drawing/2014/main" val="10012"/>
                  </a:ext>
                </a:extLst>
              </a:tr>
              <a:tr h="318757">
                <a:tc>
                  <a:txBody>
                    <a:bodyPr/>
                    <a:lstStyle/>
                    <a:p>
                      <a:pPr algn="l" fontAlgn="b"/>
                      <a:r>
                        <a:rPr lang="en-US" sz="1100" b="0" i="0" u="none" strike="noStrike">
                          <a:solidFill>
                            <a:srgbClr val="000000"/>
                          </a:solidFill>
                          <a:effectLst/>
                          <a:latin typeface="Calibri" panose="020F0502020204030204" pitchFamily="34" charset="0"/>
                        </a:rPr>
                        <a:t>update() </a:t>
                      </a:r>
                    </a:p>
                  </a:txBody>
                  <a:tcPr marL="9525" marR="9525" marT="9527" marB="0" anchor="ctr"/>
                </a:tc>
                <a:tc>
                  <a:txBody>
                    <a:bodyPr/>
                    <a:lstStyle/>
                    <a:p>
                      <a:pPr algn="l" fontAlgn="b"/>
                      <a:r>
                        <a:rPr lang="en-US" sz="1100" b="0" i="0" u="none" strike="noStrike">
                          <a:solidFill>
                            <a:srgbClr val="000000"/>
                          </a:solidFill>
                          <a:effectLst/>
                          <a:latin typeface="Calibri" panose="020F0502020204030204" pitchFamily="34" charset="0"/>
                        </a:rPr>
                        <a:t>Add Elements to The Set </a:t>
                      </a:r>
                    </a:p>
                  </a:txBody>
                  <a:tcPr marL="9525" marR="9525" marT="9527" marB="0" anchor="ctr"/>
                </a:tc>
                <a:extLst>
                  <a:ext uri="{0D108BD9-81ED-4DB2-BD59-A6C34878D82A}">
                    <a16:rowId xmlns:a16="http://schemas.microsoft.com/office/drawing/2014/main" val="10013"/>
                  </a:ext>
                </a:extLst>
              </a:tr>
              <a:tr h="318757">
                <a:tc>
                  <a:txBody>
                    <a:bodyPr/>
                    <a:lstStyle/>
                    <a:p>
                      <a:pPr algn="l" fontAlgn="b"/>
                      <a:r>
                        <a:rPr lang="en-US" sz="1100" b="0" i="0" u="none" strike="noStrike">
                          <a:solidFill>
                            <a:srgbClr val="000000"/>
                          </a:solidFill>
                          <a:effectLst/>
                          <a:latin typeface="Calibri" panose="020F0502020204030204" pitchFamily="34" charset="0"/>
                        </a:rPr>
                        <a:t>len() </a:t>
                      </a:r>
                    </a:p>
                  </a:txBody>
                  <a:tcPr marL="9525" marR="9525" marT="9527" marB="0" anchor="ctr"/>
                </a:tc>
                <a:tc>
                  <a:txBody>
                    <a:bodyPr/>
                    <a:lstStyle/>
                    <a:p>
                      <a:pPr algn="l" fontAlgn="b"/>
                      <a:r>
                        <a:rPr lang="en-US" sz="1100" b="0" i="0" u="none" strike="noStrike">
                          <a:solidFill>
                            <a:srgbClr val="000000"/>
                          </a:solidFill>
                          <a:effectLst/>
                          <a:latin typeface="Calibri" panose="020F0502020204030204" pitchFamily="34" charset="0"/>
                        </a:rPr>
                        <a:t>Returns Length of an Object </a:t>
                      </a:r>
                    </a:p>
                  </a:txBody>
                  <a:tcPr marL="9525" marR="9525" marT="9527" marB="0" anchor="ctr"/>
                </a:tc>
                <a:extLst>
                  <a:ext uri="{0D108BD9-81ED-4DB2-BD59-A6C34878D82A}">
                    <a16:rowId xmlns:a16="http://schemas.microsoft.com/office/drawing/2014/main" val="10014"/>
                  </a:ext>
                </a:extLst>
              </a:tr>
              <a:tr h="318757">
                <a:tc>
                  <a:txBody>
                    <a:bodyPr/>
                    <a:lstStyle/>
                    <a:p>
                      <a:pPr algn="l" fontAlgn="b"/>
                      <a:r>
                        <a:rPr lang="en-US" sz="1100" b="0" i="0" u="none" strike="noStrike">
                          <a:solidFill>
                            <a:srgbClr val="000000"/>
                          </a:solidFill>
                          <a:effectLst/>
                          <a:latin typeface="Calibri" panose="020F0502020204030204" pitchFamily="34" charset="0"/>
                        </a:rPr>
                        <a:t>max() </a:t>
                      </a:r>
                    </a:p>
                  </a:txBody>
                  <a:tcPr marL="9525" marR="9525" marT="9527" marB="0" anchor="ctr"/>
                </a:tc>
                <a:tc>
                  <a:txBody>
                    <a:bodyPr/>
                    <a:lstStyle/>
                    <a:p>
                      <a:pPr algn="l" fontAlgn="b"/>
                      <a:r>
                        <a:rPr lang="en-US" sz="1100" b="0" i="0" u="none" strike="noStrike" dirty="0">
                          <a:solidFill>
                            <a:srgbClr val="000000"/>
                          </a:solidFill>
                          <a:effectLst/>
                          <a:latin typeface="Calibri" panose="020F0502020204030204" pitchFamily="34" charset="0"/>
                        </a:rPr>
                        <a:t>returns largest element </a:t>
                      </a:r>
                    </a:p>
                  </a:txBody>
                  <a:tcPr marL="9525" marR="9525" marT="9527" marB="0" anchor="ctr"/>
                </a:tc>
                <a:extLst>
                  <a:ext uri="{0D108BD9-81ED-4DB2-BD59-A6C34878D82A}">
                    <a16:rowId xmlns:a16="http://schemas.microsoft.com/office/drawing/2014/main" val="10015"/>
                  </a:ext>
                </a:extLst>
              </a:tr>
            </a:tbl>
          </a:graphicData>
        </a:graphic>
      </p:graphicFrame>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741AD8-4885-43B8-96B4-26DCAD77FFD2}"/>
              </a:ext>
            </a:extLst>
          </p:cNvPr>
          <p:cNvSpPr>
            <a:spLocks noGrp="1"/>
          </p:cNvSpPr>
          <p:nvPr>
            <p:ph type="title"/>
          </p:nvPr>
        </p:nvSpPr>
        <p:spPr>
          <a:xfrm>
            <a:off x="533400" y="152400"/>
            <a:ext cx="7797800" cy="457200"/>
          </a:xfrm>
        </p:spPr>
        <p:txBody>
          <a:bodyPr/>
          <a:lstStyle/>
          <a:p>
            <a:pPr eaLnBrk="1" fontAlgn="auto" hangingPunct="1">
              <a:spcAft>
                <a:spcPts val="0"/>
              </a:spcAft>
              <a:defRPr/>
            </a:pPr>
            <a:r>
              <a:rPr lang="en-US" sz="2800" dirty="0"/>
              <a:t>Dictionary(1/2)</a:t>
            </a:r>
          </a:p>
        </p:txBody>
      </p:sp>
      <p:sp>
        <p:nvSpPr>
          <p:cNvPr id="46083" name="TextBox 3">
            <a:extLst>
              <a:ext uri="{FF2B5EF4-FFF2-40B4-BE49-F238E27FC236}">
                <a16:creationId xmlns:a16="http://schemas.microsoft.com/office/drawing/2014/main" id="{25A6EDB5-BCC8-4A3A-9364-C10D5E9159AB}"/>
              </a:ext>
            </a:extLst>
          </p:cNvPr>
          <p:cNvSpPr txBox="1">
            <a:spLocks noChangeArrowheads="1"/>
          </p:cNvSpPr>
          <p:nvPr/>
        </p:nvSpPr>
        <p:spPr bwMode="auto">
          <a:xfrm>
            <a:off x="304800" y="685800"/>
            <a:ext cx="3733800" cy="3779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lnSpc>
                <a:spcPct val="120000"/>
              </a:lnSpc>
              <a:spcBef>
                <a:spcPts val="1000"/>
              </a:spcBef>
              <a:buClr>
                <a:schemeClr val="accent1"/>
              </a:buClr>
              <a:buSzPct val="160000"/>
              <a:buFont typeface="Arial" panose="020B0604020202020204" pitchFamily="34" charset="0"/>
              <a:buChar char="•"/>
              <a:defRPr sz="2000">
                <a:solidFill>
                  <a:schemeClr val="tx1"/>
                </a:solidFill>
                <a:latin typeface="Arial" panose="020B0604020202020204" pitchFamily="34" charset="0"/>
              </a:defRPr>
            </a:lvl1pPr>
            <a:lvl2pPr marL="742950" indent="-285750">
              <a:lnSpc>
                <a:spcPct val="120000"/>
              </a:lnSpc>
              <a:spcBef>
                <a:spcPts val="500"/>
              </a:spcBef>
              <a:buClr>
                <a:schemeClr val="accent1"/>
              </a:buClr>
              <a:buSzPct val="160000"/>
              <a:buFont typeface="Arial" panose="020B0604020202020204" pitchFamily="34" charset="0"/>
              <a:buChar char="•"/>
              <a:defRPr>
                <a:solidFill>
                  <a:schemeClr val="tx1"/>
                </a:solidFill>
                <a:latin typeface="Arial" panose="020B0604020202020204" pitchFamily="34" charset="0"/>
              </a:defRPr>
            </a:lvl2pPr>
            <a:lvl3pPr marL="1143000" indent="-228600">
              <a:lnSpc>
                <a:spcPct val="120000"/>
              </a:lnSpc>
              <a:spcBef>
                <a:spcPts val="500"/>
              </a:spcBef>
              <a:buClr>
                <a:schemeClr val="accent1"/>
              </a:buClr>
              <a:buSzPct val="160000"/>
              <a:buFont typeface="Arial" panose="020B0604020202020204" pitchFamily="34" charset="0"/>
              <a:buChar char="•"/>
              <a:defRPr sz="1600">
                <a:solidFill>
                  <a:schemeClr val="tx1"/>
                </a:solidFill>
                <a:latin typeface="Arial" panose="020B0604020202020204" pitchFamily="34" charset="0"/>
              </a:defRPr>
            </a:lvl3pPr>
            <a:lvl4pPr marL="1600200" indent="-228600">
              <a:lnSpc>
                <a:spcPct val="120000"/>
              </a:lnSpc>
              <a:spcBef>
                <a:spcPts val="500"/>
              </a:spcBef>
              <a:buClr>
                <a:schemeClr val="accent1"/>
              </a:buClr>
              <a:buSzPct val="160000"/>
              <a:buFont typeface="Arial" panose="020B0604020202020204" pitchFamily="34" charset="0"/>
              <a:buChar char="•"/>
              <a:defRPr sz="1400">
                <a:solidFill>
                  <a:schemeClr val="tx1"/>
                </a:solidFill>
                <a:latin typeface="Arial" panose="020B0604020202020204" pitchFamily="34" charset="0"/>
              </a:defRPr>
            </a:lvl4pPr>
            <a:lvl5pPr marL="2057400" indent="-228600">
              <a:lnSpc>
                <a:spcPct val="120000"/>
              </a:lnSpc>
              <a:spcBef>
                <a:spcPts val="500"/>
              </a:spcBef>
              <a:buClr>
                <a:schemeClr val="accent1"/>
              </a:buClr>
              <a:buSzPct val="160000"/>
              <a:buFont typeface="Arial" panose="020B0604020202020204" pitchFamily="34" charset="0"/>
              <a:buChar char="•"/>
              <a:defRPr sz="1400">
                <a:solidFill>
                  <a:schemeClr val="tx1"/>
                </a:solidFill>
                <a:latin typeface="Arial" panose="020B0604020202020204" pitchFamily="34" charset="0"/>
              </a:defRPr>
            </a:lvl5pPr>
            <a:lvl6pPr marL="2514600" indent="-228600" defTabSz="457200" eaLnBrk="0" fontAlgn="base" hangingPunct="0">
              <a:lnSpc>
                <a:spcPct val="120000"/>
              </a:lnSpc>
              <a:spcBef>
                <a:spcPts val="500"/>
              </a:spcBef>
              <a:spcAft>
                <a:spcPct val="0"/>
              </a:spcAft>
              <a:buClr>
                <a:schemeClr val="accent1"/>
              </a:buClr>
              <a:buSzPct val="160000"/>
              <a:buFont typeface="Arial" panose="020B0604020202020204" pitchFamily="34" charset="0"/>
              <a:buChar char="•"/>
              <a:defRPr sz="1400">
                <a:solidFill>
                  <a:schemeClr val="tx1"/>
                </a:solidFill>
                <a:latin typeface="Arial" panose="020B0604020202020204" pitchFamily="34" charset="0"/>
              </a:defRPr>
            </a:lvl6pPr>
            <a:lvl7pPr marL="2971800" indent="-228600" defTabSz="457200" eaLnBrk="0" fontAlgn="base" hangingPunct="0">
              <a:lnSpc>
                <a:spcPct val="120000"/>
              </a:lnSpc>
              <a:spcBef>
                <a:spcPts val="500"/>
              </a:spcBef>
              <a:spcAft>
                <a:spcPct val="0"/>
              </a:spcAft>
              <a:buClr>
                <a:schemeClr val="accent1"/>
              </a:buClr>
              <a:buSzPct val="160000"/>
              <a:buFont typeface="Arial" panose="020B0604020202020204" pitchFamily="34" charset="0"/>
              <a:buChar char="•"/>
              <a:defRPr sz="1400">
                <a:solidFill>
                  <a:schemeClr val="tx1"/>
                </a:solidFill>
                <a:latin typeface="Arial" panose="020B0604020202020204" pitchFamily="34" charset="0"/>
              </a:defRPr>
            </a:lvl7pPr>
            <a:lvl8pPr marL="3429000" indent="-228600" defTabSz="457200" eaLnBrk="0" fontAlgn="base" hangingPunct="0">
              <a:lnSpc>
                <a:spcPct val="120000"/>
              </a:lnSpc>
              <a:spcBef>
                <a:spcPts val="500"/>
              </a:spcBef>
              <a:spcAft>
                <a:spcPct val="0"/>
              </a:spcAft>
              <a:buClr>
                <a:schemeClr val="accent1"/>
              </a:buClr>
              <a:buSzPct val="160000"/>
              <a:buFont typeface="Arial" panose="020B0604020202020204" pitchFamily="34" charset="0"/>
              <a:buChar char="•"/>
              <a:defRPr sz="1400">
                <a:solidFill>
                  <a:schemeClr val="tx1"/>
                </a:solidFill>
                <a:latin typeface="Arial" panose="020B0604020202020204" pitchFamily="34" charset="0"/>
              </a:defRPr>
            </a:lvl8pPr>
            <a:lvl9pPr marL="3886200" indent="-228600" defTabSz="457200" eaLnBrk="0" fontAlgn="base" hangingPunct="0">
              <a:lnSpc>
                <a:spcPct val="120000"/>
              </a:lnSpc>
              <a:spcBef>
                <a:spcPts val="500"/>
              </a:spcBef>
              <a:spcAft>
                <a:spcPct val="0"/>
              </a:spcAft>
              <a:buClr>
                <a:schemeClr val="accent1"/>
              </a:buClr>
              <a:buSzPct val="160000"/>
              <a:buFont typeface="Arial" panose="020B0604020202020204" pitchFamily="34" charset="0"/>
              <a:buChar char="•"/>
              <a:defRPr sz="1400">
                <a:solidFill>
                  <a:schemeClr val="tx1"/>
                </a:solidFill>
                <a:latin typeface="Arial" panose="020B0604020202020204" pitchFamily="34" charset="0"/>
              </a:defRPr>
            </a:lvl9pPr>
          </a:lstStyle>
          <a:p>
            <a:pPr eaLnBrk="1" hangingPunct="1">
              <a:lnSpc>
                <a:spcPct val="150000"/>
              </a:lnSpc>
              <a:spcBef>
                <a:spcPct val="0"/>
              </a:spcBef>
              <a:buClr>
                <a:srgbClr val="C00000"/>
              </a:buClr>
              <a:buSzTx/>
            </a:pPr>
            <a:r>
              <a:rPr lang="en-US" altLang="en-US" sz="1800"/>
              <a:t>A dictionary can be used for storing a group of elements in key and value pair format and enclosed within {}</a:t>
            </a:r>
          </a:p>
          <a:p>
            <a:pPr eaLnBrk="1" hangingPunct="1">
              <a:lnSpc>
                <a:spcPct val="150000"/>
              </a:lnSpc>
              <a:spcBef>
                <a:spcPct val="0"/>
              </a:spcBef>
              <a:buClr>
                <a:srgbClr val="C00000"/>
              </a:buClr>
              <a:buSzTx/>
            </a:pPr>
            <a:r>
              <a:rPr lang="en-US" altLang="en-US" sz="1800"/>
              <a:t>Key will not allow duplicates and value will allow duplicates</a:t>
            </a:r>
          </a:p>
          <a:p>
            <a:pPr eaLnBrk="1" hangingPunct="1">
              <a:lnSpc>
                <a:spcPct val="150000"/>
              </a:lnSpc>
              <a:spcBef>
                <a:spcPct val="0"/>
              </a:spcBef>
              <a:buClr>
                <a:srgbClr val="C00000"/>
              </a:buClr>
              <a:buSzTx/>
            </a:pPr>
            <a:r>
              <a:rPr lang="en-US" altLang="en-US" sz="1800"/>
              <a:t>Insertion order</a:t>
            </a:r>
          </a:p>
          <a:p>
            <a:pPr eaLnBrk="1" hangingPunct="1">
              <a:lnSpc>
                <a:spcPct val="150000"/>
              </a:lnSpc>
              <a:spcBef>
                <a:spcPct val="0"/>
              </a:spcBef>
              <a:buClr>
                <a:srgbClr val="C00000"/>
              </a:buClr>
              <a:buSzTx/>
            </a:pPr>
            <a:r>
              <a:rPr lang="en-US" altLang="en-US" sz="1800"/>
              <a:t>Key will not allow None</a:t>
            </a:r>
          </a:p>
          <a:p>
            <a:pPr eaLnBrk="1" hangingPunct="1">
              <a:lnSpc>
                <a:spcPct val="150000"/>
              </a:lnSpc>
              <a:spcBef>
                <a:spcPct val="0"/>
              </a:spcBef>
              <a:buClr>
                <a:srgbClr val="C00000"/>
              </a:buClr>
              <a:buSzTx/>
            </a:pPr>
            <a:r>
              <a:rPr lang="en-US" altLang="en-US" sz="1800"/>
              <a:t>Dictionary is a mutable object</a:t>
            </a:r>
          </a:p>
        </p:txBody>
      </p:sp>
      <p:graphicFrame>
        <p:nvGraphicFramePr>
          <p:cNvPr id="5" name="Table 4">
            <a:extLst>
              <a:ext uri="{FF2B5EF4-FFF2-40B4-BE49-F238E27FC236}">
                <a16:creationId xmlns:a16="http://schemas.microsoft.com/office/drawing/2014/main" id="{3C76C5E3-1F1B-45B4-A5A6-E814F711B257}"/>
              </a:ext>
            </a:extLst>
          </p:cNvPr>
          <p:cNvGraphicFramePr>
            <a:graphicFrameLocks noGrp="1"/>
          </p:cNvGraphicFramePr>
          <p:nvPr>
            <p:extLst>
              <p:ext uri="{D42A27DB-BD31-4B8C-83A1-F6EECF244321}">
                <p14:modId xmlns:p14="http://schemas.microsoft.com/office/powerpoint/2010/main" val="884885273"/>
              </p:ext>
            </p:extLst>
          </p:nvPr>
        </p:nvGraphicFramePr>
        <p:xfrm>
          <a:off x="3886200" y="609600"/>
          <a:ext cx="4724400" cy="4873625"/>
        </p:xfrm>
        <a:graphic>
          <a:graphicData uri="http://schemas.openxmlformats.org/drawingml/2006/table">
            <a:tbl>
              <a:tblPr firstRow="1">
                <a:tableStyleId>{5C22544A-7EE6-4342-B048-85BDC9FD1C3A}</a:tableStyleId>
              </a:tblPr>
              <a:tblGrid>
                <a:gridCol w="990600">
                  <a:extLst>
                    <a:ext uri="{9D8B030D-6E8A-4147-A177-3AD203B41FA5}">
                      <a16:colId xmlns:a16="http://schemas.microsoft.com/office/drawing/2014/main" val="20000"/>
                    </a:ext>
                  </a:extLst>
                </a:gridCol>
                <a:gridCol w="3733800">
                  <a:extLst>
                    <a:ext uri="{9D8B030D-6E8A-4147-A177-3AD203B41FA5}">
                      <a16:colId xmlns:a16="http://schemas.microsoft.com/office/drawing/2014/main" val="20001"/>
                    </a:ext>
                  </a:extLst>
                </a:gridCol>
              </a:tblGrid>
              <a:tr h="324104">
                <a:tc>
                  <a:txBody>
                    <a:bodyPr/>
                    <a:lstStyle/>
                    <a:p>
                      <a:pPr algn="ctr" fontAlgn="ctr"/>
                      <a:r>
                        <a:rPr lang="en-US" sz="1200" u="none" strike="noStrike">
                          <a:effectLst/>
                        </a:rPr>
                        <a:t>Method</a:t>
                      </a:r>
                      <a:endParaRPr lang="en-US" sz="1200" b="1" i="0" u="none" strike="noStrike">
                        <a:solidFill>
                          <a:srgbClr val="000000"/>
                        </a:solidFill>
                        <a:effectLst/>
                        <a:latin typeface="Calibri" panose="020F0502020204030204" pitchFamily="34" charset="0"/>
                      </a:endParaRPr>
                    </a:p>
                  </a:txBody>
                  <a:tcPr marL="2687" marR="2687" marT="2687" marB="0" anchor="ctr"/>
                </a:tc>
                <a:tc>
                  <a:txBody>
                    <a:bodyPr/>
                    <a:lstStyle/>
                    <a:p>
                      <a:pPr algn="ctr" fontAlgn="b"/>
                      <a:r>
                        <a:rPr lang="en-US" sz="1200" u="none" strike="noStrike" dirty="0">
                          <a:effectLst/>
                        </a:rPr>
                        <a:t> Description </a:t>
                      </a:r>
                      <a:endParaRPr lang="en-US" sz="1200" b="1" i="0" u="none" strike="noStrike" dirty="0">
                        <a:solidFill>
                          <a:srgbClr val="000000"/>
                        </a:solidFill>
                        <a:effectLst/>
                        <a:latin typeface="Calibri" panose="020F0502020204030204" pitchFamily="34" charset="0"/>
                      </a:endParaRPr>
                    </a:p>
                  </a:txBody>
                  <a:tcPr marL="2687" marR="2687" marT="2687" marB="0" anchor="ctr"/>
                </a:tc>
                <a:extLst>
                  <a:ext uri="{0D108BD9-81ED-4DB2-BD59-A6C34878D82A}">
                    <a16:rowId xmlns:a16="http://schemas.microsoft.com/office/drawing/2014/main" val="10000"/>
                  </a:ext>
                </a:extLst>
              </a:tr>
              <a:tr h="245583">
                <a:tc>
                  <a:txBody>
                    <a:bodyPr/>
                    <a:lstStyle/>
                    <a:p>
                      <a:pPr algn="l" fontAlgn="ctr"/>
                      <a:r>
                        <a:rPr lang="en-US" sz="1200" u="none" strike="noStrike">
                          <a:effectLst/>
                        </a:rPr>
                        <a:t>clear()</a:t>
                      </a:r>
                      <a:endParaRPr lang="en-US" sz="1200" b="0" i="0" u="none" strike="noStrike">
                        <a:solidFill>
                          <a:srgbClr val="000000"/>
                        </a:solidFill>
                        <a:effectLst/>
                        <a:latin typeface="Calibri" panose="020F0502020204030204" pitchFamily="34" charset="0"/>
                      </a:endParaRPr>
                    </a:p>
                  </a:txBody>
                  <a:tcPr marL="2687" marR="2687" marT="2687" marB="0" anchor="ctr"/>
                </a:tc>
                <a:tc>
                  <a:txBody>
                    <a:bodyPr/>
                    <a:lstStyle/>
                    <a:p>
                      <a:pPr algn="l" fontAlgn="b"/>
                      <a:r>
                        <a:rPr lang="en-US" sz="1200" u="none" strike="noStrike" dirty="0">
                          <a:effectLst/>
                        </a:rPr>
                        <a:t>Removes all Items </a:t>
                      </a:r>
                      <a:endParaRPr lang="en-US" sz="1200" b="0" i="0" u="none" strike="noStrike" dirty="0">
                        <a:solidFill>
                          <a:srgbClr val="000000"/>
                        </a:solidFill>
                        <a:effectLst/>
                        <a:latin typeface="Calibri" panose="020F0502020204030204" pitchFamily="34" charset="0"/>
                      </a:endParaRPr>
                    </a:p>
                  </a:txBody>
                  <a:tcPr marL="2687" marR="2687" marT="2687" marB="0" anchor="ctr"/>
                </a:tc>
                <a:extLst>
                  <a:ext uri="{0D108BD9-81ED-4DB2-BD59-A6C34878D82A}">
                    <a16:rowId xmlns:a16="http://schemas.microsoft.com/office/drawing/2014/main" val="10001"/>
                  </a:ext>
                </a:extLst>
              </a:tr>
              <a:tr h="280036">
                <a:tc>
                  <a:txBody>
                    <a:bodyPr/>
                    <a:lstStyle/>
                    <a:p>
                      <a:pPr algn="l" fontAlgn="ctr"/>
                      <a:r>
                        <a:rPr lang="en-US" sz="1200" u="none" strike="noStrike">
                          <a:effectLst/>
                        </a:rPr>
                        <a:t>copy() </a:t>
                      </a:r>
                      <a:endParaRPr lang="en-US" sz="1200" b="0" i="0" u="none" strike="noStrike">
                        <a:solidFill>
                          <a:srgbClr val="000000"/>
                        </a:solidFill>
                        <a:effectLst/>
                        <a:latin typeface="Calibri" panose="020F0502020204030204" pitchFamily="34" charset="0"/>
                      </a:endParaRPr>
                    </a:p>
                  </a:txBody>
                  <a:tcPr marL="2687" marR="2687" marT="2687" marB="0" anchor="ctr"/>
                </a:tc>
                <a:tc>
                  <a:txBody>
                    <a:bodyPr/>
                    <a:lstStyle/>
                    <a:p>
                      <a:pPr algn="l" fontAlgn="b"/>
                      <a:r>
                        <a:rPr lang="en-US" sz="1200" u="none" strike="noStrike">
                          <a:effectLst/>
                        </a:rPr>
                        <a:t>Returns Shallow Copy of a Dictionary </a:t>
                      </a:r>
                      <a:endParaRPr lang="en-US" sz="1200" b="0" i="0" u="none" strike="noStrike">
                        <a:solidFill>
                          <a:srgbClr val="000000"/>
                        </a:solidFill>
                        <a:effectLst/>
                        <a:latin typeface="Calibri" panose="020F0502020204030204" pitchFamily="34" charset="0"/>
                      </a:endParaRPr>
                    </a:p>
                  </a:txBody>
                  <a:tcPr marL="2687" marR="2687" marT="2687" marB="0" anchor="ctr"/>
                </a:tc>
                <a:extLst>
                  <a:ext uri="{0D108BD9-81ED-4DB2-BD59-A6C34878D82A}">
                    <a16:rowId xmlns:a16="http://schemas.microsoft.com/office/drawing/2014/main" val="10002"/>
                  </a:ext>
                </a:extLst>
              </a:tr>
              <a:tr h="245583">
                <a:tc>
                  <a:txBody>
                    <a:bodyPr/>
                    <a:lstStyle/>
                    <a:p>
                      <a:pPr algn="l" fontAlgn="ctr"/>
                      <a:r>
                        <a:rPr lang="en-US" sz="1200" u="none" strike="noStrike">
                          <a:effectLst/>
                        </a:rPr>
                        <a:t>get() </a:t>
                      </a:r>
                      <a:endParaRPr lang="en-US" sz="1200" b="0" i="0" u="none" strike="noStrike">
                        <a:solidFill>
                          <a:srgbClr val="000000"/>
                        </a:solidFill>
                        <a:effectLst/>
                        <a:latin typeface="Calibri" panose="020F0502020204030204" pitchFamily="34" charset="0"/>
                      </a:endParaRPr>
                    </a:p>
                  </a:txBody>
                  <a:tcPr marL="2687" marR="2687" marT="2687" marB="0" anchor="ctr"/>
                </a:tc>
                <a:tc>
                  <a:txBody>
                    <a:bodyPr/>
                    <a:lstStyle/>
                    <a:p>
                      <a:pPr algn="l" fontAlgn="b"/>
                      <a:r>
                        <a:rPr lang="en-US" sz="1200" u="none" strike="noStrike">
                          <a:effectLst/>
                        </a:rPr>
                        <a:t>Returns Value of The Key </a:t>
                      </a:r>
                      <a:endParaRPr lang="en-US" sz="1200" b="0" i="0" u="none" strike="noStrike">
                        <a:solidFill>
                          <a:srgbClr val="000000"/>
                        </a:solidFill>
                        <a:effectLst/>
                        <a:latin typeface="Calibri" panose="020F0502020204030204" pitchFamily="34" charset="0"/>
                      </a:endParaRPr>
                    </a:p>
                  </a:txBody>
                  <a:tcPr marL="2687" marR="2687" marT="2687" marB="0" anchor="ctr"/>
                </a:tc>
                <a:extLst>
                  <a:ext uri="{0D108BD9-81ED-4DB2-BD59-A6C34878D82A}">
                    <a16:rowId xmlns:a16="http://schemas.microsoft.com/office/drawing/2014/main" val="10003"/>
                  </a:ext>
                </a:extLst>
              </a:tr>
              <a:tr h="352263">
                <a:tc>
                  <a:txBody>
                    <a:bodyPr/>
                    <a:lstStyle/>
                    <a:p>
                      <a:pPr algn="l" fontAlgn="ctr"/>
                      <a:r>
                        <a:rPr lang="en-US" sz="1200" u="none" strike="noStrike">
                          <a:effectLst/>
                        </a:rPr>
                        <a:t>items()</a:t>
                      </a:r>
                      <a:endParaRPr lang="en-US" sz="1200" b="0" i="0" u="none" strike="noStrike">
                        <a:solidFill>
                          <a:srgbClr val="000000"/>
                        </a:solidFill>
                        <a:effectLst/>
                        <a:latin typeface="Calibri" panose="020F0502020204030204" pitchFamily="34" charset="0"/>
                      </a:endParaRPr>
                    </a:p>
                  </a:txBody>
                  <a:tcPr marL="2687" marR="2687" marT="2687" marB="0" anchor="ctr"/>
                </a:tc>
                <a:tc>
                  <a:txBody>
                    <a:bodyPr/>
                    <a:lstStyle/>
                    <a:p>
                      <a:pPr algn="l" fontAlgn="b"/>
                      <a:r>
                        <a:rPr lang="en-US" sz="1200" u="none" strike="noStrike">
                          <a:effectLst/>
                        </a:rPr>
                        <a:t>Returns view of dictionary's (key, value) pair </a:t>
                      </a:r>
                      <a:endParaRPr lang="en-US" sz="1200" b="0" i="0" u="none" strike="noStrike">
                        <a:solidFill>
                          <a:srgbClr val="000000"/>
                        </a:solidFill>
                        <a:effectLst/>
                        <a:latin typeface="Calibri" panose="020F0502020204030204" pitchFamily="34" charset="0"/>
                      </a:endParaRPr>
                    </a:p>
                  </a:txBody>
                  <a:tcPr marL="2687" marR="2687" marT="2687" marB="0" anchor="ctr"/>
                </a:tc>
                <a:extLst>
                  <a:ext uri="{0D108BD9-81ED-4DB2-BD59-A6C34878D82A}">
                    <a16:rowId xmlns:a16="http://schemas.microsoft.com/office/drawing/2014/main" val="10004"/>
                  </a:ext>
                </a:extLst>
              </a:tr>
              <a:tr h="245583">
                <a:tc>
                  <a:txBody>
                    <a:bodyPr/>
                    <a:lstStyle/>
                    <a:p>
                      <a:pPr algn="l" fontAlgn="ctr"/>
                      <a:r>
                        <a:rPr lang="en-US" sz="1200" u="none" strike="noStrike">
                          <a:effectLst/>
                        </a:rPr>
                        <a:t>keys() </a:t>
                      </a:r>
                      <a:endParaRPr lang="en-US" sz="1200" b="0" i="0" u="none" strike="noStrike">
                        <a:solidFill>
                          <a:srgbClr val="000000"/>
                        </a:solidFill>
                        <a:effectLst/>
                        <a:latin typeface="Calibri" panose="020F0502020204030204" pitchFamily="34" charset="0"/>
                      </a:endParaRPr>
                    </a:p>
                  </a:txBody>
                  <a:tcPr marL="2687" marR="2687" marT="2687" marB="0" anchor="ctr"/>
                </a:tc>
                <a:tc>
                  <a:txBody>
                    <a:bodyPr/>
                    <a:lstStyle/>
                    <a:p>
                      <a:pPr algn="l" fontAlgn="b"/>
                      <a:r>
                        <a:rPr lang="en-US" sz="1200" u="none" strike="noStrike">
                          <a:effectLst/>
                        </a:rPr>
                        <a:t>Returns View Object of All Keys </a:t>
                      </a:r>
                      <a:endParaRPr lang="en-US" sz="1200" b="0" i="0" u="none" strike="noStrike">
                        <a:solidFill>
                          <a:srgbClr val="000000"/>
                        </a:solidFill>
                        <a:effectLst/>
                        <a:latin typeface="Calibri" panose="020F0502020204030204" pitchFamily="34" charset="0"/>
                      </a:endParaRPr>
                    </a:p>
                  </a:txBody>
                  <a:tcPr marL="2687" marR="2687" marT="2687" marB="0" anchor="ctr"/>
                </a:tc>
                <a:extLst>
                  <a:ext uri="{0D108BD9-81ED-4DB2-BD59-A6C34878D82A}">
                    <a16:rowId xmlns:a16="http://schemas.microsoft.com/office/drawing/2014/main" val="10005"/>
                  </a:ext>
                </a:extLst>
              </a:tr>
              <a:tr h="304259">
                <a:tc>
                  <a:txBody>
                    <a:bodyPr/>
                    <a:lstStyle/>
                    <a:p>
                      <a:pPr algn="l" fontAlgn="ctr"/>
                      <a:r>
                        <a:rPr lang="en-US" sz="1200" u="none" strike="noStrike">
                          <a:effectLst/>
                        </a:rPr>
                        <a:t>popitem() </a:t>
                      </a:r>
                      <a:endParaRPr lang="en-US" sz="1200" b="0" i="0" u="none" strike="noStrike">
                        <a:solidFill>
                          <a:srgbClr val="000000"/>
                        </a:solidFill>
                        <a:effectLst/>
                        <a:latin typeface="Calibri" panose="020F0502020204030204" pitchFamily="34" charset="0"/>
                      </a:endParaRPr>
                    </a:p>
                  </a:txBody>
                  <a:tcPr marL="2687" marR="2687" marT="2687" marB="0" anchor="ctr"/>
                </a:tc>
                <a:tc>
                  <a:txBody>
                    <a:bodyPr/>
                    <a:lstStyle/>
                    <a:p>
                      <a:pPr algn="l" fontAlgn="b"/>
                      <a:r>
                        <a:rPr lang="en-US" sz="1200" u="none" strike="noStrike">
                          <a:effectLst/>
                        </a:rPr>
                        <a:t>Returns &amp; Removes Element From Dictionary </a:t>
                      </a:r>
                      <a:endParaRPr lang="en-US" sz="1200" b="0" i="0" u="none" strike="noStrike">
                        <a:solidFill>
                          <a:srgbClr val="000000"/>
                        </a:solidFill>
                        <a:effectLst/>
                        <a:latin typeface="Calibri" panose="020F0502020204030204" pitchFamily="34" charset="0"/>
                      </a:endParaRPr>
                    </a:p>
                  </a:txBody>
                  <a:tcPr marL="2687" marR="2687" marT="2687" marB="0" anchor="ctr"/>
                </a:tc>
                <a:extLst>
                  <a:ext uri="{0D108BD9-81ED-4DB2-BD59-A6C34878D82A}">
                    <a16:rowId xmlns:a16="http://schemas.microsoft.com/office/drawing/2014/main" val="10006"/>
                  </a:ext>
                </a:extLst>
              </a:tr>
              <a:tr h="229730">
                <a:tc>
                  <a:txBody>
                    <a:bodyPr/>
                    <a:lstStyle/>
                    <a:p>
                      <a:pPr algn="l" fontAlgn="ctr"/>
                      <a:r>
                        <a:rPr lang="en-US" sz="1200" u="none" strike="noStrike">
                          <a:effectLst/>
                        </a:rPr>
                        <a:t>setdefault() </a:t>
                      </a:r>
                      <a:endParaRPr lang="en-US" sz="1200" b="0" i="0" u="none" strike="noStrike">
                        <a:solidFill>
                          <a:srgbClr val="000000"/>
                        </a:solidFill>
                        <a:effectLst/>
                        <a:latin typeface="Calibri" panose="020F0502020204030204" pitchFamily="34" charset="0"/>
                      </a:endParaRPr>
                    </a:p>
                  </a:txBody>
                  <a:tcPr marL="2687" marR="2687" marT="2687" marB="0" anchor="ctr"/>
                </a:tc>
                <a:tc>
                  <a:txBody>
                    <a:bodyPr/>
                    <a:lstStyle/>
                    <a:p>
                      <a:pPr algn="l" fontAlgn="b"/>
                      <a:r>
                        <a:rPr lang="en-US" sz="1200" u="none" strike="noStrike" dirty="0">
                          <a:effectLst/>
                        </a:rPr>
                        <a:t>Inserts Key With a Value if Key is not Present </a:t>
                      </a:r>
                      <a:endParaRPr lang="en-US" sz="1200" b="0" i="0" u="none" strike="noStrike" dirty="0">
                        <a:solidFill>
                          <a:srgbClr val="000000"/>
                        </a:solidFill>
                        <a:effectLst/>
                        <a:latin typeface="Calibri" panose="020F0502020204030204" pitchFamily="34" charset="0"/>
                      </a:endParaRPr>
                    </a:p>
                  </a:txBody>
                  <a:tcPr marL="2687" marR="2687" marT="2687" marB="0" anchor="ctr"/>
                </a:tc>
                <a:extLst>
                  <a:ext uri="{0D108BD9-81ED-4DB2-BD59-A6C34878D82A}">
                    <a16:rowId xmlns:a16="http://schemas.microsoft.com/office/drawing/2014/main" val="10007"/>
                  </a:ext>
                </a:extLst>
              </a:tr>
              <a:tr h="348295">
                <a:tc>
                  <a:txBody>
                    <a:bodyPr/>
                    <a:lstStyle/>
                    <a:p>
                      <a:pPr algn="l" fontAlgn="ctr"/>
                      <a:r>
                        <a:rPr lang="en-US" sz="1200" u="none" strike="noStrike" dirty="0">
                          <a:effectLst/>
                        </a:rPr>
                        <a:t>pop() </a:t>
                      </a:r>
                      <a:endParaRPr lang="en-US" sz="1200" b="0" i="0" u="none" strike="noStrike" dirty="0">
                        <a:solidFill>
                          <a:srgbClr val="000000"/>
                        </a:solidFill>
                        <a:effectLst/>
                        <a:latin typeface="Calibri" panose="020F0502020204030204" pitchFamily="34" charset="0"/>
                      </a:endParaRPr>
                    </a:p>
                  </a:txBody>
                  <a:tcPr marL="2687" marR="2687" marT="2687" marB="0" anchor="ctr"/>
                </a:tc>
                <a:tc>
                  <a:txBody>
                    <a:bodyPr/>
                    <a:lstStyle/>
                    <a:p>
                      <a:pPr algn="l" fontAlgn="b"/>
                      <a:r>
                        <a:rPr lang="en-US" sz="1200" u="none" strike="noStrike" dirty="0">
                          <a:effectLst/>
                        </a:rPr>
                        <a:t>Removes and returns element having given key </a:t>
                      </a:r>
                      <a:endParaRPr lang="en-US" sz="1200" b="0" i="0" u="none" strike="noStrike" dirty="0">
                        <a:solidFill>
                          <a:srgbClr val="000000"/>
                        </a:solidFill>
                        <a:effectLst/>
                        <a:latin typeface="Calibri" panose="020F0502020204030204" pitchFamily="34" charset="0"/>
                      </a:endParaRPr>
                    </a:p>
                  </a:txBody>
                  <a:tcPr marL="2687" marR="2687" marT="2687" marB="0" anchor="ctr"/>
                </a:tc>
                <a:extLst>
                  <a:ext uri="{0D108BD9-81ED-4DB2-BD59-A6C34878D82A}">
                    <a16:rowId xmlns:a16="http://schemas.microsoft.com/office/drawing/2014/main" val="10008"/>
                  </a:ext>
                </a:extLst>
              </a:tr>
              <a:tr h="245583">
                <a:tc>
                  <a:txBody>
                    <a:bodyPr/>
                    <a:lstStyle/>
                    <a:p>
                      <a:pPr algn="l" fontAlgn="ctr"/>
                      <a:r>
                        <a:rPr lang="en-US" sz="1200" u="none" strike="noStrike">
                          <a:effectLst/>
                        </a:rPr>
                        <a:t>values()</a:t>
                      </a:r>
                      <a:endParaRPr lang="en-US" sz="1200" b="0" i="0" u="none" strike="noStrike">
                        <a:solidFill>
                          <a:srgbClr val="000000"/>
                        </a:solidFill>
                        <a:effectLst/>
                        <a:latin typeface="Calibri" panose="020F0502020204030204" pitchFamily="34" charset="0"/>
                      </a:endParaRPr>
                    </a:p>
                  </a:txBody>
                  <a:tcPr marL="2687" marR="2687" marT="2687" marB="0" anchor="ctr"/>
                </a:tc>
                <a:tc>
                  <a:txBody>
                    <a:bodyPr/>
                    <a:lstStyle/>
                    <a:p>
                      <a:pPr algn="l" fontAlgn="b"/>
                      <a:r>
                        <a:rPr lang="en-US" sz="1200" u="none" strike="noStrike" dirty="0">
                          <a:effectLst/>
                        </a:rPr>
                        <a:t>Returns view of all values in dictionary </a:t>
                      </a:r>
                      <a:endParaRPr lang="en-US" sz="1200" b="0" i="0" u="none" strike="noStrike" dirty="0">
                        <a:solidFill>
                          <a:srgbClr val="000000"/>
                        </a:solidFill>
                        <a:effectLst/>
                        <a:latin typeface="Calibri" panose="020F0502020204030204" pitchFamily="34" charset="0"/>
                      </a:endParaRPr>
                    </a:p>
                  </a:txBody>
                  <a:tcPr marL="2687" marR="2687" marT="2687" marB="0" anchor="ctr"/>
                </a:tc>
                <a:extLst>
                  <a:ext uri="{0D108BD9-81ED-4DB2-BD59-A6C34878D82A}">
                    <a16:rowId xmlns:a16="http://schemas.microsoft.com/office/drawing/2014/main" val="10009"/>
                  </a:ext>
                </a:extLst>
              </a:tr>
              <a:tr h="245583">
                <a:tc>
                  <a:txBody>
                    <a:bodyPr/>
                    <a:lstStyle/>
                    <a:p>
                      <a:pPr algn="l" fontAlgn="ctr"/>
                      <a:r>
                        <a:rPr lang="en-US" sz="1200" u="none" strike="noStrike">
                          <a:effectLst/>
                        </a:rPr>
                        <a:t>update() </a:t>
                      </a:r>
                      <a:endParaRPr lang="en-US" sz="1200" b="0" i="0" u="none" strike="noStrike">
                        <a:solidFill>
                          <a:srgbClr val="000000"/>
                        </a:solidFill>
                        <a:effectLst/>
                        <a:latin typeface="Calibri" panose="020F0502020204030204" pitchFamily="34" charset="0"/>
                      </a:endParaRPr>
                    </a:p>
                  </a:txBody>
                  <a:tcPr marL="2687" marR="2687" marT="2687" marB="0" anchor="ctr"/>
                </a:tc>
                <a:tc>
                  <a:txBody>
                    <a:bodyPr/>
                    <a:lstStyle/>
                    <a:p>
                      <a:pPr algn="l" fontAlgn="b"/>
                      <a:r>
                        <a:rPr lang="en-US" sz="1200" u="none" strike="noStrike">
                          <a:effectLst/>
                        </a:rPr>
                        <a:t>Updates the Dictionary </a:t>
                      </a:r>
                      <a:endParaRPr lang="en-US" sz="1200" b="0" i="0" u="none" strike="noStrike">
                        <a:solidFill>
                          <a:srgbClr val="000000"/>
                        </a:solidFill>
                        <a:effectLst/>
                        <a:latin typeface="Calibri" panose="020F0502020204030204" pitchFamily="34" charset="0"/>
                      </a:endParaRPr>
                    </a:p>
                  </a:txBody>
                  <a:tcPr marL="2687" marR="2687" marT="2687" marB="0" anchor="ctr"/>
                </a:tc>
                <a:extLst>
                  <a:ext uri="{0D108BD9-81ED-4DB2-BD59-A6C34878D82A}">
                    <a16:rowId xmlns:a16="http://schemas.microsoft.com/office/drawing/2014/main" val="10010"/>
                  </a:ext>
                </a:extLst>
              </a:tr>
              <a:tr h="245583">
                <a:tc>
                  <a:txBody>
                    <a:bodyPr/>
                    <a:lstStyle/>
                    <a:p>
                      <a:pPr algn="l" fontAlgn="ctr"/>
                      <a:r>
                        <a:rPr lang="en-US" sz="1200" u="none" strike="noStrike">
                          <a:effectLst/>
                        </a:rPr>
                        <a:t>dict() </a:t>
                      </a:r>
                      <a:endParaRPr lang="en-US" sz="1200" b="0" i="0" u="none" strike="noStrike">
                        <a:solidFill>
                          <a:srgbClr val="000000"/>
                        </a:solidFill>
                        <a:effectLst/>
                        <a:latin typeface="Calibri" panose="020F0502020204030204" pitchFamily="34" charset="0"/>
                      </a:endParaRPr>
                    </a:p>
                  </a:txBody>
                  <a:tcPr marL="2687" marR="2687" marT="2687" marB="0" anchor="ctr"/>
                </a:tc>
                <a:tc>
                  <a:txBody>
                    <a:bodyPr/>
                    <a:lstStyle/>
                    <a:p>
                      <a:pPr algn="l" fontAlgn="b"/>
                      <a:r>
                        <a:rPr lang="en-US" sz="1200" u="none" strike="noStrike">
                          <a:effectLst/>
                        </a:rPr>
                        <a:t>Creates a Dictionary </a:t>
                      </a:r>
                      <a:endParaRPr lang="en-US" sz="1200" b="0" i="0" u="none" strike="noStrike">
                        <a:solidFill>
                          <a:srgbClr val="000000"/>
                        </a:solidFill>
                        <a:effectLst/>
                        <a:latin typeface="Calibri" panose="020F0502020204030204" pitchFamily="34" charset="0"/>
                      </a:endParaRPr>
                    </a:p>
                  </a:txBody>
                  <a:tcPr marL="2687" marR="2687" marT="2687" marB="0" anchor="ctr"/>
                </a:tc>
                <a:extLst>
                  <a:ext uri="{0D108BD9-81ED-4DB2-BD59-A6C34878D82A}">
                    <a16:rowId xmlns:a16="http://schemas.microsoft.com/office/drawing/2014/main" val="10011"/>
                  </a:ext>
                </a:extLst>
              </a:tr>
              <a:tr h="245583">
                <a:tc>
                  <a:txBody>
                    <a:bodyPr/>
                    <a:lstStyle/>
                    <a:p>
                      <a:pPr algn="l" fontAlgn="ctr"/>
                      <a:r>
                        <a:rPr lang="en-US" sz="1200" u="none" strike="noStrike">
                          <a:effectLst/>
                        </a:rPr>
                        <a:t>len()</a:t>
                      </a:r>
                      <a:endParaRPr lang="en-US" sz="1200" b="0" i="0" u="none" strike="noStrike">
                        <a:solidFill>
                          <a:srgbClr val="000000"/>
                        </a:solidFill>
                        <a:effectLst/>
                        <a:latin typeface="Calibri" panose="020F0502020204030204" pitchFamily="34" charset="0"/>
                      </a:endParaRPr>
                    </a:p>
                  </a:txBody>
                  <a:tcPr marL="2687" marR="2687" marT="2687" marB="0" anchor="ctr"/>
                </a:tc>
                <a:tc>
                  <a:txBody>
                    <a:bodyPr/>
                    <a:lstStyle/>
                    <a:p>
                      <a:pPr algn="l" fontAlgn="b"/>
                      <a:r>
                        <a:rPr lang="en-US" sz="1200" u="none" strike="noStrike">
                          <a:effectLst/>
                        </a:rPr>
                        <a:t> Returns Length of an Object </a:t>
                      </a:r>
                      <a:endParaRPr lang="en-US" sz="1200" b="0" i="0" u="none" strike="noStrike">
                        <a:solidFill>
                          <a:srgbClr val="000000"/>
                        </a:solidFill>
                        <a:effectLst/>
                        <a:latin typeface="Calibri" panose="020F0502020204030204" pitchFamily="34" charset="0"/>
                      </a:endParaRPr>
                    </a:p>
                  </a:txBody>
                  <a:tcPr marL="2687" marR="2687" marT="2687" marB="0" anchor="ctr"/>
                </a:tc>
                <a:extLst>
                  <a:ext uri="{0D108BD9-81ED-4DB2-BD59-A6C34878D82A}">
                    <a16:rowId xmlns:a16="http://schemas.microsoft.com/office/drawing/2014/main" val="10012"/>
                  </a:ext>
                </a:extLst>
              </a:tr>
              <a:tr h="245583">
                <a:tc>
                  <a:txBody>
                    <a:bodyPr/>
                    <a:lstStyle/>
                    <a:p>
                      <a:pPr algn="l" fontAlgn="ctr"/>
                      <a:r>
                        <a:rPr lang="en-US" sz="1200" u="none" strike="noStrike">
                          <a:effectLst/>
                        </a:rPr>
                        <a:t>max() </a:t>
                      </a:r>
                      <a:endParaRPr lang="en-US" sz="1200" b="0" i="0" u="none" strike="noStrike">
                        <a:solidFill>
                          <a:srgbClr val="000000"/>
                        </a:solidFill>
                        <a:effectLst/>
                        <a:latin typeface="Calibri" panose="020F0502020204030204" pitchFamily="34" charset="0"/>
                      </a:endParaRPr>
                    </a:p>
                  </a:txBody>
                  <a:tcPr marL="2687" marR="2687" marT="2687" marB="0" anchor="ctr"/>
                </a:tc>
                <a:tc>
                  <a:txBody>
                    <a:bodyPr/>
                    <a:lstStyle/>
                    <a:p>
                      <a:pPr algn="l" fontAlgn="b"/>
                      <a:r>
                        <a:rPr lang="en-US" sz="1200" u="none" strike="noStrike">
                          <a:effectLst/>
                        </a:rPr>
                        <a:t>returns largest element </a:t>
                      </a:r>
                      <a:endParaRPr lang="en-US" sz="1200" b="0" i="0" u="none" strike="noStrike">
                        <a:solidFill>
                          <a:srgbClr val="000000"/>
                        </a:solidFill>
                        <a:effectLst/>
                        <a:latin typeface="Calibri" panose="020F0502020204030204" pitchFamily="34" charset="0"/>
                      </a:endParaRPr>
                    </a:p>
                  </a:txBody>
                  <a:tcPr marL="2687" marR="2687" marT="2687" marB="0" anchor="ctr"/>
                </a:tc>
                <a:extLst>
                  <a:ext uri="{0D108BD9-81ED-4DB2-BD59-A6C34878D82A}">
                    <a16:rowId xmlns:a16="http://schemas.microsoft.com/office/drawing/2014/main" val="10013"/>
                  </a:ext>
                </a:extLst>
              </a:tr>
              <a:tr h="245583">
                <a:tc>
                  <a:txBody>
                    <a:bodyPr/>
                    <a:lstStyle/>
                    <a:p>
                      <a:pPr algn="l" fontAlgn="ctr"/>
                      <a:r>
                        <a:rPr lang="en-US" sz="1200" u="none" strike="noStrike">
                          <a:effectLst/>
                        </a:rPr>
                        <a:t>min() </a:t>
                      </a:r>
                      <a:endParaRPr lang="en-US" sz="1200" b="0" i="0" u="none" strike="noStrike">
                        <a:solidFill>
                          <a:srgbClr val="000000"/>
                        </a:solidFill>
                        <a:effectLst/>
                        <a:latin typeface="Calibri" panose="020F0502020204030204" pitchFamily="34" charset="0"/>
                      </a:endParaRPr>
                    </a:p>
                  </a:txBody>
                  <a:tcPr marL="2687" marR="2687" marT="2687" marB="0" anchor="ctr"/>
                </a:tc>
                <a:tc>
                  <a:txBody>
                    <a:bodyPr/>
                    <a:lstStyle/>
                    <a:p>
                      <a:pPr algn="l" fontAlgn="b"/>
                      <a:r>
                        <a:rPr lang="en-US" sz="1200" u="none" strike="noStrike">
                          <a:effectLst/>
                        </a:rPr>
                        <a:t>returns smallest element </a:t>
                      </a:r>
                      <a:endParaRPr lang="en-US" sz="1200" b="0" i="0" u="none" strike="noStrike">
                        <a:solidFill>
                          <a:srgbClr val="000000"/>
                        </a:solidFill>
                        <a:effectLst/>
                        <a:latin typeface="Calibri" panose="020F0502020204030204" pitchFamily="34" charset="0"/>
                      </a:endParaRPr>
                    </a:p>
                  </a:txBody>
                  <a:tcPr marL="2687" marR="2687" marT="2687" marB="0" anchor="ctr"/>
                </a:tc>
                <a:extLst>
                  <a:ext uri="{0D108BD9-81ED-4DB2-BD59-A6C34878D82A}">
                    <a16:rowId xmlns:a16="http://schemas.microsoft.com/office/drawing/2014/main" val="10014"/>
                  </a:ext>
                </a:extLst>
              </a:tr>
              <a:tr h="289554">
                <a:tc>
                  <a:txBody>
                    <a:bodyPr/>
                    <a:lstStyle/>
                    <a:p>
                      <a:pPr algn="l" fontAlgn="ctr"/>
                      <a:r>
                        <a:rPr lang="en-US" sz="1200" u="none" strike="noStrike">
                          <a:effectLst/>
                        </a:rPr>
                        <a:t>map() </a:t>
                      </a:r>
                      <a:endParaRPr lang="en-US" sz="1200" b="0" i="0" u="none" strike="noStrike">
                        <a:solidFill>
                          <a:srgbClr val="000000"/>
                        </a:solidFill>
                        <a:effectLst/>
                        <a:latin typeface="Calibri" panose="020F0502020204030204" pitchFamily="34" charset="0"/>
                      </a:endParaRPr>
                    </a:p>
                  </a:txBody>
                  <a:tcPr marL="2687" marR="2687" marT="2687" marB="0" anchor="ctr"/>
                </a:tc>
                <a:tc>
                  <a:txBody>
                    <a:bodyPr/>
                    <a:lstStyle/>
                    <a:p>
                      <a:pPr algn="l" fontAlgn="b"/>
                      <a:r>
                        <a:rPr lang="en-US" sz="1200" u="none" strike="noStrike">
                          <a:effectLst/>
                        </a:rPr>
                        <a:t>Applies Function and Returns a List </a:t>
                      </a:r>
                      <a:endParaRPr lang="en-US" sz="1200" b="0" i="0" u="none" strike="noStrike">
                        <a:solidFill>
                          <a:srgbClr val="000000"/>
                        </a:solidFill>
                        <a:effectLst/>
                        <a:latin typeface="Calibri" panose="020F0502020204030204" pitchFamily="34" charset="0"/>
                      </a:endParaRPr>
                    </a:p>
                  </a:txBody>
                  <a:tcPr marL="2687" marR="2687" marT="2687" marB="0" anchor="ctr"/>
                </a:tc>
                <a:extLst>
                  <a:ext uri="{0D108BD9-81ED-4DB2-BD59-A6C34878D82A}">
                    <a16:rowId xmlns:a16="http://schemas.microsoft.com/office/drawing/2014/main" val="10015"/>
                  </a:ext>
                </a:extLst>
              </a:tr>
              <a:tr h="289554">
                <a:tc>
                  <a:txBody>
                    <a:bodyPr/>
                    <a:lstStyle/>
                    <a:p>
                      <a:pPr algn="l" fontAlgn="ctr"/>
                      <a:r>
                        <a:rPr lang="en-US" sz="1200" u="none" strike="noStrike">
                          <a:effectLst/>
                        </a:rPr>
                        <a:t>sorted()</a:t>
                      </a:r>
                      <a:endParaRPr lang="en-US" sz="1200" b="0" i="0" u="none" strike="noStrike">
                        <a:solidFill>
                          <a:srgbClr val="000000"/>
                        </a:solidFill>
                        <a:effectLst/>
                        <a:latin typeface="Calibri" panose="020F0502020204030204" pitchFamily="34" charset="0"/>
                      </a:endParaRPr>
                    </a:p>
                  </a:txBody>
                  <a:tcPr marL="2687" marR="2687" marT="2687" marB="0" anchor="ctr"/>
                </a:tc>
                <a:tc>
                  <a:txBody>
                    <a:bodyPr/>
                    <a:lstStyle/>
                    <a:p>
                      <a:pPr algn="l" fontAlgn="b"/>
                      <a:r>
                        <a:rPr lang="en-US" sz="1200" u="none" strike="noStrike" dirty="0">
                          <a:effectLst/>
                        </a:rPr>
                        <a:t> Returns sorted list from a given </a:t>
                      </a:r>
                      <a:r>
                        <a:rPr lang="en-US" sz="1200" u="none" strike="noStrike" dirty="0" err="1">
                          <a:effectLst/>
                        </a:rPr>
                        <a:t>iterable</a:t>
                      </a:r>
                      <a:endParaRPr lang="en-US" sz="1200" b="0" i="0" u="none" strike="noStrike" dirty="0">
                        <a:solidFill>
                          <a:srgbClr val="000000"/>
                        </a:solidFill>
                        <a:effectLst/>
                        <a:latin typeface="Calibri" panose="020F0502020204030204" pitchFamily="34" charset="0"/>
                      </a:endParaRPr>
                    </a:p>
                  </a:txBody>
                  <a:tcPr marL="2687" marR="2687" marT="2687" marB="0" anchor="ctr"/>
                </a:tc>
                <a:extLst>
                  <a:ext uri="{0D108BD9-81ED-4DB2-BD59-A6C34878D82A}">
                    <a16:rowId xmlns:a16="http://schemas.microsoft.com/office/drawing/2014/main" val="10016"/>
                  </a:ext>
                </a:extLst>
              </a:tr>
              <a:tr h="245583">
                <a:tc>
                  <a:txBody>
                    <a:bodyPr/>
                    <a:lstStyle/>
                    <a:p>
                      <a:pPr algn="l" fontAlgn="ctr"/>
                      <a:r>
                        <a:rPr lang="en-US" sz="1200" u="none" strike="noStrike">
                          <a:effectLst/>
                        </a:rPr>
                        <a:t>sum() </a:t>
                      </a:r>
                      <a:endParaRPr lang="en-US" sz="1200" b="0" i="0" u="none" strike="noStrike">
                        <a:solidFill>
                          <a:srgbClr val="000000"/>
                        </a:solidFill>
                        <a:effectLst/>
                        <a:latin typeface="Arial" panose="020B0604020202020204" pitchFamily="34" charset="0"/>
                      </a:endParaRPr>
                    </a:p>
                  </a:txBody>
                  <a:tcPr marL="2687" marR="2687" marT="2687" marB="0" anchor="ctr"/>
                </a:tc>
                <a:tc>
                  <a:txBody>
                    <a:bodyPr/>
                    <a:lstStyle/>
                    <a:p>
                      <a:pPr algn="l" fontAlgn="b"/>
                      <a:r>
                        <a:rPr lang="en-US" sz="1200" u="none" strike="noStrike" dirty="0">
                          <a:effectLst/>
                        </a:rPr>
                        <a:t>Add items of an </a:t>
                      </a:r>
                      <a:r>
                        <a:rPr lang="en-US" sz="1200" u="none" strike="noStrike" dirty="0" err="1">
                          <a:effectLst/>
                        </a:rPr>
                        <a:t>Iterable</a:t>
                      </a:r>
                      <a:r>
                        <a:rPr lang="en-US" sz="1200" u="none" strike="noStrike" dirty="0">
                          <a:effectLst/>
                        </a:rPr>
                        <a:t> </a:t>
                      </a:r>
                      <a:endParaRPr lang="en-US" sz="1200" b="0" i="0" u="none" strike="noStrike" dirty="0">
                        <a:solidFill>
                          <a:srgbClr val="000000"/>
                        </a:solidFill>
                        <a:effectLst/>
                        <a:latin typeface="Calibri" panose="020F0502020204030204" pitchFamily="34" charset="0"/>
                      </a:endParaRPr>
                    </a:p>
                  </a:txBody>
                  <a:tcPr marL="2687" marR="2687" marT="2687" marB="0" anchor="ctr"/>
                </a:tc>
                <a:extLst>
                  <a:ext uri="{0D108BD9-81ED-4DB2-BD59-A6C34878D82A}">
                    <a16:rowId xmlns:a16="http://schemas.microsoft.com/office/drawing/2014/main" val="10017"/>
                  </a:ext>
                </a:extLst>
              </a:tr>
            </a:tbl>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ABD226-893F-4E5F-BC60-89E087F06251}"/>
              </a:ext>
            </a:extLst>
          </p:cNvPr>
          <p:cNvSpPr>
            <a:spLocks noGrp="1"/>
          </p:cNvSpPr>
          <p:nvPr>
            <p:ph type="title"/>
          </p:nvPr>
        </p:nvSpPr>
        <p:spPr>
          <a:xfrm>
            <a:off x="381000" y="76201"/>
            <a:ext cx="7797800" cy="533400"/>
          </a:xfrm>
        </p:spPr>
        <p:txBody>
          <a:bodyPr/>
          <a:lstStyle/>
          <a:p>
            <a:r>
              <a:rPr lang="en-US" sz="2400" dirty="0"/>
              <a:t>DICTIONARY(2/2) - Examples</a:t>
            </a:r>
          </a:p>
        </p:txBody>
      </p:sp>
      <p:pic>
        <p:nvPicPr>
          <p:cNvPr id="4" name="Picture 3">
            <a:extLst>
              <a:ext uri="{FF2B5EF4-FFF2-40B4-BE49-F238E27FC236}">
                <a16:creationId xmlns:a16="http://schemas.microsoft.com/office/drawing/2014/main" id="{A10C259B-E89A-4ECD-9ACD-982D6E0ACA93}"/>
              </a:ext>
            </a:extLst>
          </p:cNvPr>
          <p:cNvPicPr>
            <a:picLocks noChangeAspect="1"/>
          </p:cNvPicPr>
          <p:nvPr/>
        </p:nvPicPr>
        <p:blipFill>
          <a:blip r:embed="rId2"/>
          <a:stretch>
            <a:fillRect/>
          </a:stretch>
        </p:blipFill>
        <p:spPr>
          <a:xfrm>
            <a:off x="381000" y="685800"/>
            <a:ext cx="5029200" cy="4840900"/>
          </a:xfrm>
          <a:prstGeom prst="rect">
            <a:avLst/>
          </a:prstGeom>
        </p:spPr>
      </p:pic>
    </p:spTree>
    <p:extLst>
      <p:ext uri="{BB962C8B-B14F-4D97-AF65-F5344CB8AC3E}">
        <p14:creationId xmlns:p14="http://schemas.microsoft.com/office/powerpoint/2010/main" val="35781448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A3E022D-2690-42C5-B4BF-D1AB1BB249DE}"/>
              </a:ext>
            </a:extLst>
          </p:cNvPr>
          <p:cNvPicPr>
            <a:picLocks noChangeAspect="1"/>
          </p:cNvPicPr>
          <p:nvPr/>
        </p:nvPicPr>
        <p:blipFill rotWithShape="1">
          <a:blip r:embed="rId2"/>
          <a:srcRect l="50000" t="22110" r="13333" b="14503"/>
          <a:stretch/>
        </p:blipFill>
        <p:spPr>
          <a:xfrm>
            <a:off x="649288" y="914400"/>
            <a:ext cx="7566025" cy="4298950"/>
          </a:xfrm>
          <a:prstGeom prst="rect">
            <a:avLst/>
          </a:prstGeom>
          <a:ln w="38100" cap="sq">
            <a:solidFill>
              <a:srgbClr val="B80E0F"/>
            </a:solidFill>
            <a:prstDash val="solid"/>
            <a:miter lim="800000"/>
          </a:ln>
          <a:effectLst>
            <a:outerShdw blurRad="50800" dist="38100" dir="2700000" algn="tl" rotWithShape="0">
              <a:srgbClr val="000000">
                <a:alpha val="43000"/>
              </a:srgbClr>
            </a:outerShdw>
          </a:effectLst>
        </p:spPr>
      </p:pic>
      <p:sp>
        <p:nvSpPr>
          <p:cNvPr id="6" name="Title 1">
            <a:extLst>
              <a:ext uri="{FF2B5EF4-FFF2-40B4-BE49-F238E27FC236}">
                <a16:creationId xmlns:a16="http://schemas.microsoft.com/office/drawing/2014/main" id="{45F7A704-F196-4027-A5A5-43214B223E2C}"/>
              </a:ext>
            </a:extLst>
          </p:cNvPr>
          <p:cNvSpPr txBox="1">
            <a:spLocks/>
          </p:cNvSpPr>
          <p:nvPr/>
        </p:nvSpPr>
        <p:spPr>
          <a:xfrm>
            <a:off x="533400" y="152400"/>
            <a:ext cx="7797800" cy="457200"/>
          </a:xfrm>
          <a:prstGeom prst="rect">
            <a:avLst/>
          </a:prstGeom>
        </p:spPr>
        <p:txBody>
          <a:bodyPr/>
          <a:lstStyle>
            <a:lvl1pPr algn="l" defTabSz="914400" rtl="0" eaLnBrk="1" latinLnBrk="0" hangingPunct="1">
              <a:lnSpc>
                <a:spcPct val="90000"/>
              </a:lnSpc>
              <a:spcBef>
                <a:spcPct val="0"/>
              </a:spcBef>
              <a:buNone/>
              <a:defRPr sz="4400" kern="1200" cap="all" baseline="0">
                <a:solidFill>
                  <a:schemeClr val="accent1"/>
                </a:solidFill>
                <a:effectLst/>
                <a:latin typeface="+mj-lt"/>
                <a:ea typeface="+mj-ea"/>
                <a:cs typeface="+mj-cs"/>
              </a:defRPr>
            </a:lvl1pPr>
          </a:lstStyle>
          <a:p>
            <a:pPr fontAlgn="auto">
              <a:spcAft>
                <a:spcPts val="0"/>
              </a:spcAft>
              <a:defRPr/>
            </a:pPr>
            <a:r>
              <a:rPr lang="en-US" sz="2800" dirty="0"/>
              <a:t>COMPARISION</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9EDAB-D1D7-4426-8CAA-698AE47D0BDB}"/>
              </a:ext>
            </a:extLst>
          </p:cNvPr>
          <p:cNvSpPr>
            <a:spLocks noGrp="1"/>
          </p:cNvSpPr>
          <p:nvPr>
            <p:ph type="title"/>
          </p:nvPr>
        </p:nvSpPr>
        <p:spPr>
          <a:xfrm>
            <a:off x="533400" y="152400"/>
            <a:ext cx="7797800" cy="457200"/>
          </a:xfrm>
        </p:spPr>
        <p:txBody>
          <a:bodyPr/>
          <a:lstStyle/>
          <a:p>
            <a:pPr eaLnBrk="1" fontAlgn="auto" hangingPunct="1">
              <a:spcAft>
                <a:spcPts val="0"/>
              </a:spcAft>
              <a:defRPr/>
            </a:pPr>
            <a:r>
              <a:rPr lang="en-US" sz="2800" dirty="0"/>
              <a:t>Control Flow Statements (1/2)</a:t>
            </a:r>
          </a:p>
        </p:txBody>
      </p:sp>
      <p:sp>
        <p:nvSpPr>
          <p:cNvPr id="48131" name="TextBox 3">
            <a:extLst>
              <a:ext uri="{FF2B5EF4-FFF2-40B4-BE49-F238E27FC236}">
                <a16:creationId xmlns:a16="http://schemas.microsoft.com/office/drawing/2014/main" id="{A6BD3DB5-5E45-4986-A77D-E0B4DC916D87}"/>
              </a:ext>
            </a:extLst>
          </p:cNvPr>
          <p:cNvSpPr txBox="1">
            <a:spLocks noChangeArrowheads="1"/>
          </p:cNvSpPr>
          <p:nvPr/>
        </p:nvSpPr>
        <p:spPr bwMode="auto">
          <a:xfrm>
            <a:off x="533400" y="762000"/>
            <a:ext cx="8305800"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ts val="1000"/>
              </a:spcBef>
              <a:buClr>
                <a:schemeClr val="accent1"/>
              </a:buClr>
              <a:buSzPct val="160000"/>
              <a:buFont typeface="Arial" panose="020B0604020202020204" pitchFamily="34" charset="0"/>
              <a:buChar char="•"/>
              <a:defRPr sz="2000">
                <a:solidFill>
                  <a:schemeClr val="tx1"/>
                </a:solidFill>
                <a:latin typeface="Arial" panose="020B0604020202020204" pitchFamily="34" charset="0"/>
              </a:defRPr>
            </a:lvl1pPr>
            <a:lvl2pPr marL="742950" indent="-285750">
              <a:lnSpc>
                <a:spcPct val="120000"/>
              </a:lnSpc>
              <a:spcBef>
                <a:spcPts val="500"/>
              </a:spcBef>
              <a:buClr>
                <a:schemeClr val="accent1"/>
              </a:buClr>
              <a:buSzPct val="160000"/>
              <a:buFont typeface="Arial" panose="020B0604020202020204" pitchFamily="34" charset="0"/>
              <a:buChar char="•"/>
              <a:defRPr>
                <a:solidFill>
                  <a:schemeClr val="tx1"/>
                </a:solidFill>
                <a:latin typeface="Arial" panose="020B0604020202020204" pitchFamily="34" charset="0"/>
              </a:defRPr>
            </a:lvl2pPr>
            <a:lvl3pPr marL="1143000" indent="-228600">
              <a:lnSpc>
                <a:spcPct val="120000"/>
              </a:lnSpc>
              <a:spcBef>
                <a:spcPts val="500"/>
              </a:spcBef>
              <a:buClr>
                <a:schemeClr val="accent1"/>
              </a:buClr>
              <a:buSzPct val="160000"/>
              <a:buFont typeface="Arial" panose="020B0604020202020204" pitchFamily="34" charset="0"/>
              <a:buChar char="•"/>
              <a:defRPr sz="1600">
                <a:solidFill>
                  <a:schemeClr val="tx1"/>
                </a:solidFill>
                <a:latin typeface="Arial" panose="020B0604020202020204" pitchFamily="34" charset="0"/>
              </a:defRPr>
            </a:lvl3pPr>
            <a:lvl4pPr marL="1600200" indent="-228600">
              <a:lnSpc>
                <a:spcPct val="120000"/>
              </a:lnSpc>
              <a:spcBef>
                <a:spcPts val="500"/>
              </a:spcBef>
              <a:buClr>
                <a:schemeClr val="accent1"/>
              </a:buClr>
              <a:buSzPct val="160000"/>
              <a:buFont typeface="Arial" panose="020B0604020202020204" pitchFamily="34" charset="0"/>
              <a:buChar char="•"/>
              <a:defRPr sz="1400">
                <a:solidFill>
                  <a:schemeClr val="tx1"/>
                </a:solidFill>
                <a:latin typeface="Arial" panose="020B0604020202020204" pitchFamily="34" charset="0"/>
              </a:defRPr>
            </a:lvl4pPr>
            <a:lvl5pPr marL="2057400" indent="-228600">
              <a:lnSpc>
                <a:spcPct val="120000"/>
              </a:lnSpc>
              <a:spcBef>
                <a:spcPts val="500"/>
              </a:spcBef>
              <a:buClr>
                <a:schemeClr val="accent1"/>
              </a:buClr>
              <a:buSzPct val="160000"/>
              <a:buFont typeface="Arial" panose="020B0604020202020204" pitchFamily="34" charset="0"/>
              <a:buChar char="•"/>
              <a:defRPr sz="1400">
                <a:solidFill>
                  <a:schemeClr val="tx1"/>
                </a:solidFill>
                <a:latin typeface="Arial" panose="020B0604020202020204" pitchFamily="34" charset="0"/>
              </a:defRPr>
            </a:lvl5pPr>
            <a:lvl6pPr marL="2514600" indent="-228600" defTabSz="457200" eaLnBrk="0" fontAlgn="base" hangingPunct="0">
              <a:lnSpc>
                <a:spcPct val="120000"/>
              </a:lnSpc>
              <a:spcBef>
                <a:spcPts val="500"/>
              </a:spcBef>
              <a:spcAft>
                <a:spcPct val="0"/>
              </a:spcAft>
              <a:buClr>
                <a:schemeClr val="accent1"/>
              </a:buClr>
              <a:buSzPct val="160000"/>
              <a:buFont typeface="Arial" panose="020B0604020202020204" pitchFamily="34" charset="0"/>
              <a:buChar char="•"/>
              <a:defRPr sz="1400">
                <a:solidFill>
                  <a:schemeClr val="tx1"/>
                </a:solidFill>
                <a:latin typeface="Arial" panose="020B0604020202020204" pitchFamily="34" charset="0"/>
              </a:defRPr>
            </a:lvl6pPr>
            <a:lvl7pPr marL="2971800" indent="-228600" defTabSz="457200" eaLnBrk="0" fontAlgn="base" hangingPunct="0">
              <a:lnSpc>
                <a:spcPct val="120000"/>
              </a:lnSpc>
              <a:spcBef>
                <a:spcPts val="500"/>
              </a:spcBef>
              <a:spcAft>
                <a:spcPct val="0"/>
              </a:spcAft>
              <a:buClr>
                <a:schemeClr val="accent1"/>
              </a:buClr>
              <a:buSzPct val="160000"/>
              <a:buFont typeface="Arial" panose="020B0604020202020204" pitchFamily="34" charset="0"/>
              <a:buChar char="•"/>
              <a:defRPr sz="1400">
                <a:solidFill>
                  <a:schemeClr val="tx1"/>
                </a:solidFill>
                <a:latin typeface="Arial" panose="020B0604020202020204" pitchFamily="34" charset="0"/>
              </a:defRPr>
            </a:lvl7pPr>
            <a:lvl8pPr marL="3429000" indent="-228600" defTabSz="457200" eaLnBrk="0" fontAlgn="base" hangingPunct="0">
              <a:lnSpc>
                <a:spcPct val="120000"/>
              </a:lnSpc>
              <a:spcBef>
                <a:spcPts val="500"/>
              </a:spcBef>
              <a:spcAft>
                <a:spcPct val="0"/>
              </a:spcAft>
              <a:buClr>
                <a:schemeClr val="accent1"/>
              </a:buClr>
              <a:buSzPct val="160000"/>
              <a:buFont typeface="Arial" panose="020B0604020202020204" pitchFamily="34" charset="0"/>
              <a:buChar char="•"/>
              <a:defRPr sz="1400">
                <a:solidFill>
                  <a:schemeClr val="tx1"/>
                </a:solidFill>
                <a:latin typeface="Arial" panose="020B0604020202020204" pitchFamily="34" charset="0"/>
              </a:defRPr>
            </a:lvl8pPr>
            <a:lvl9pPr marL="3886200" indent="-228600" defTabSz="457200" eaLnBrk="0" fontAlgn="base" hangingPunct="0">
              <a:lnSpc>
                <a:spcPct val="120000"/>
              </a:lnSpc>
              <a:spcBef>
                <a:spcPts val="500"/>
              </a:spcBef>
              <a:spcAft>
                <a:spcPct val="0"/>
              </a:spcAft>
              <a:buClr>
                <a:schemeClr val="accent1"/>
              </a:buClr>
              <a:buSzPct val="160000"/>
              <a:buFont typeface="Arial" panose="020B0604020202020204" pitchFamily="34" charset="0"/>
              <a:buChar char="•"/>
              <a:defRPr sz="1400">
                <a:solidFill>
                  <a:schemeClr val="tx1"/>
                </a:solidFill>
                <a:latin typeface="Arial" panose="020B0604020202020204" pitchFamily="34" charset="0"/>
              </a:defRPr>
            </a:lvl9pPr>
          </a:lstStyle>
          <a:p>
            <a:pPr eaLnBrk="1" hangingPunct="1">
              <a:lnSpc>
                <a:spcPct val="150000"/>
              </a:lnSpc>
              <a:spcBef>
                <a:spcPct val="0"/>
              </a:spcBef>
              <a:buClr>
                <a:srgbClr val="C00000"/>
              </a:buClr>
              <a:buSzTx/>
              <a:buFont typeface="Arial" panose="020B0604020202020204" pitchFamily="34" charset="0"/>
              <a:buNone/>
            </a:pPr>
            <a:r>
              <a:rPr lang="en-US" altLang="en-US" sz="1600"/>
              <a:t>Control flow is the order in which the program’s code executes</a:t>
            </a:r>
            <a:endParaRPr lang="en-US" altLang="en-US" sz="1800"/>
          </a:p>
        </p:txBody>
      </p:sp>
      <p:pic>
        <p:nvPicPr>
          <p:cNvPr id="48132" name="Picture 3" descr="Diagram&#10;&#10;Description automatically generated">
            <a:extLst>
              <a:ext uri="{FF2B5EF4-FFF2-40B4-BE49-F238E27FC236}">
                <a16:creationId xmlns:a16="http://schemas.microsoft.com/office/drawing/2014/main" id="{0D38AE66-21F4-4AC1-BB7D-265E53CD46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1447800"/>
            <a:ext cx="7680325" cy="3810000"/>
          </a:xfrm>
          <a:prstGeom prst="rect">
            <a:avLst/>
          </a:prstGeom>
          <a:ln w="38100" cap="sq">
            <a:solidFill>
              <a:schemeClr val="accent1"/>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94" name="Rectangle 2">
            <a:extLst>
              <a:ext uri="{FF2B5EF4-FFF2-40B4-BE49-F238E27FC236}">
                <a16:creationId xmlns:a16="http://schemas.microsoft.com/office/drawing/2014/main" id="{9E3502E0-340E-45C6-A2A1-B9C3B24124D1}"/>
              </a:ext>
            </a:extLst>
          </p:cNvPr>
          <p:cNvSpPr>
            <a:spLocks noGrp="1" noChangeArrowheads="1"/>
          </p:cNvSpPr>
          <p:nvPr>
            <p:ph type="title"/>
          </p:nvPr>
        </p:nvSpPr>
        <p:spPr>
          <a:xfrm>
            <a:off x="342900" y="304800"/>
            <a:ext cx="8458200" cy="457200"/>
          </a:xfrm>
        </p:spPr>
        <p:txBody>
          <a:bodyPr/>
          <a:lstStyle/>
          <a:p>
            <a:pPr eaLnBrk="1" fontAlgn="auto" hangingPunct="1">
              <a:spcAft>
                <a:spcPts val="0"/>
              </a:spcAft>
              <a:defRPr/>
            </a:pPr>
            <a:r>
              <a:rPr lang="en-US" altLang="en-US" sz="2400" dirty="0">
                <a:ea typeface="ＭＳ Ｐゴシック" panose="020B0600070205080204" pitchFamily="34" charset="-128"/>
              </a:rPr>
              <a:t>FEATURES of Python</a:t>
            </a:r>
          </a:p>
        </p:txBody>
      </p:sp>
      <p:sp>
        <p:nvSpPr>
          <p:cNvPr id="16387" name="Rectangle 3">
            <a:extLst>
              <a:ext uri="{FF2B5EF4-FFF2-40B4-BE49-F238E27FC236}">
                <a16:creationId xmlns:a16="http://schemas.microsoft.com/office/drawing/2014/main" id="{07A9D21F-7974-4BEF-88A4-84727BE64673}"/>
              </a:ext>
            </a:extLst>
          </p:cNvPr>
          <p:cNvSpPr>
            <a:spLocks noGrp="1" noChangeArrowheads="1"/>
          </p:cNvSpPr>
          <p:nvPr>
            <p:ph idx="1"/>
          </p:nvPr>
        </p:nvSpPr>
        <p:spPr/>
        <p:txBody>
          <a:bodyPr anchor="t">
            <a:normAutofit fontScale="62500" lnSpcReduction="20000"/>
          </a:bodyPr>
          <a:lstStyle/>
          <a:p>
            <a:pPr marL="457200" indent="-457200" algn="just" eaLnBrk="1" fontAlgn="auto" hangingPunct="1">
              <a:lnSpc>
                <a:spcPct val="150000"/>
              </a:lnSpc>
              <a:spcAft>
                <a:spcPts val="0"/>
              </a:spcAft>
              <a:buSzPct val="100000"/>
              <a:buFont typeface="+mj-lt"/>
              <a:buAutoNum type="arabicPeriod"/>
              <a:defRPr/>
            </a:pPr>
            <a:r>
              <a:rPr lang="en-US" altLang="en-US" b="1" cap="none" dirty="0">
                <a:solidFill>
                  <a:srgbClr val="C00000"/>
                </a:solidFill>
                <a:ea typeface="ＭＳ Ｐゴシック" panose="020B0600070205080204" pitchFamily="34" charset="-128"/>
              </a:rPr>
              <a:t>Easy-to-learn</a:t>
            </a:r>
            <a:r>
              <a:rPr lang="en-US" altLang="en-US" cap="none" dirty="0">
                <a:ea typeface="ＭＳ Ｐゴシック" panose="020B0600070205080204" pitchFamily="34" charset="-128"/>
              </a:rPr>
              <a:t> − Python has few keywords, simple structure, and a clearly defined syntax. This allows the user to pick up the language quickly.</a:t>
            </a:r>
          </a:p>
          <a:p>
            <a:pPr marL="457200" indent="-457200" algn="just" eaLnBrk="1" fontAlgn="auto" hangingPunct="1">
              <a:lnSpc>
                <a:spcPct val="150000"/>
              </a:lnSpc>
              <a:spcAft>
                <a:spcPts val="0"/>
              </a:spcAft>
              <a:buSzPct val="100000"/>
              <a:buFont typeface="+mj-lt"/>
              <a:buAutoNum type="arabicPeriod"/>
              <a:defRPr/>
            </a:pPr>
            <a:r>
              <a:rPr lang="en-US" altLang="en-US" sz="2100" b="1" cap="none" dirty="0">
                <a:solidFill>
                  <a:srgbClr val="C00000"/>
                </a:solidFill>
                <a:ea typeface="ＭＳ Ｐゴシック" panose="020B0600070205080204" pitchFamily="34" charset="-128"/>
              </a:rPr>
              <a:t>Rich Standard Library Set </a:t>
            </a:r>
            <a:r>
              <a:rPr lang="en-US" altLang="en-US" cap="none" dirty="0">
                <a:ea typeface="ＭＳ Ｐゴシック" panose="020B0600070205080204" pitchFamily="34" charset="-128"/>
              </a:rPr>
              <a:t>– Python has a large and broad library and provides rich set of module and functions for rapid application development.</a:t>
            </a:r>
          </a:p>
          <a:p>
            <a:pPr marL="457200" indent="-457200" algn="just" eaLnBrk="1" fontAlgn="auto" hangingPunct="1">
              <a:lnSpc>
                <a:spcPct val="150000"/>
              </a:lnSpc>
              <a:spcAft>
                <a:spcPts val="0"/>
              </a:spcAft>
              <a:buSzPct val="100000"/>
              <a:buFont typeface="+mj-lt"/>
              <a:buAutoNum type="arabicPeriod"/>
              <a:defRPr/>
            </a:pPr>
            <a:r>
              <a:rPr lang="en-US" altLang="en-US" sz="2100" b="1" cap="none" dirty="0">
                <a:solidFill>
                  <a:srgbClr val="C00000"/>
                </a:solidFill>
                <a:ea typeface="ＭＳ Ｐゴシック" panose="020B0600070205080204" pitchFamily="34" charset="-128"/>
              </a:rPr>
              <a:t>Portable</a:t>
            </a:r>
            <a:r>
              <a:rPr lang="en-US" altLang="en-US" cap="none" dirty="0">
                <a:ea typeface="ＭＳ Ｐゴシック" panose="020B0600070205080204" pitchFamily="34" charset="-128"/>
              </a:rPr>
              <a:t> − Python can run on a wide variety of hardware platforms and has the same interface on all platforms.</a:t>
            </a:r>
          </a:p>
          <a:p>
            <a:pPr marL="457200" indent="-457200" algn="just" eaLnBrk="1" fontAlgn="auto" hangingPunct="1">
              <a:lnSpc>
                <a:spcPct val="150000"/>
              </a:lnSpc>
              <a:spcAft>
                <a:spcPts val="0"/>
              </a:spcAft>
              <a:buSzPct val="100000"/>
              <a:buFont typeface="+mj-lt"/>
              <a:buAutoNum type="arabicPeriod"/>
              <a:defRPr/>
            </a:pPr>
            <a:r>
              <a:rPr lang="en-US" altLang="en-US" sz="2100" b="1" cap="none" dirty="0">
                <a:solidFill>
                  <a:srgbClr val="C00000"/>
                </a:solidFill>
                <a:ea typeface="ＭＳ Ｐゴシック" panose="020B0600070205080204" pitchFamily="34" charset="-128"/>
              </a:rPr>
              <a:t>Dynamically Typed </a:t>
            </a:r>
            <a:r>
              <a:rPr lang="en-US" altLang="en-US" cap="none" dirty="0">
                <a:ea typeface="ＭＳ Ｐゴシック" panose="020B0600070205080204" pitchFamily="34" charset="-128"/>
              </a:rPr>
              <a:t>- Python is dynamically-typed. This means that the type for a value is decided at runtime, not in advance. This is why we don’t need to specify the type of data while declaring it.</a:t>
            </a:r>
          </a:p>
          <a:p>
            <a:pPr marL="457200" indent="-457200" algn="just" eaLnBrk="1" fontAlgn="auto" hangingPunct="1">
              <a:lnSpc>
                <a:spcPct val="150000"/>
              </a:lnSpc>
              <a:spcAft>
                <a:spcPts val="0"/>
              </a:spcAft>
              <a:buSzPct val="100000"/>
              <a:buFont typeface="+mj-lt"/>
              <a:buAutoNum type="arabicPeriod"/>
              <a:defRPr/>
            </a:pPr>
            <a:r>
              <a:rPr lang="en-US" altLang="en-US" sz="2100" b="1" cap="none" dirty="0">
                <a:solidFill>
                  <a:srgbClr val="C00000"/>
                </a:solidFill>
                <a:ea typeface="ＭＳ Ｐゴシック" panose="020B0600070205080204" pitchFamily="34" charset="-128"/>
              </a:rPr>
              <a:t>Interpreted Language </a:t>
            </a:r>
            <a:r>
              <a:rPr lang="en-US" altLang="en-US" cap="none" dirty="0">
                <a:ea typeface="ＭＳ Ｐゴシック" panose="020B0600070205080204" pitchFamily="34" charset="-128"/>
              </a:rPr>
              <a:t>- Internally, Python converts the source code into an intermediate form called byte codes which is then translated into native language of specific computer to run it. An interpreter is a program that converts one statement of a program at one time.</a:t>
            </a:r>
          </a:p>
          <a:p>
            <a:pPr marL="457200" indent="-457200" algn="just" eaLnBrk="1" fontAlgn="auto" hangingPunct="1">
              <a:lnSpc>
                <a:spcPct val="150000"/>
              </a:lnSpc>
              <a:spcAft>
                <a:spcPts val="0"/>
              </a:spcAft>
              <a:buSzPct val="100000"/>
              <a:buFont typeface="+mj-lt"/>
              <a:buAutoNum type="arabicPeriod"/>
              <a:defRPr/>
            </a:pPr>
            <a:r>
              <a:rPr lang="en-US" altLang="en-US" sz="2100" b="1" cap="none" dirty="0">
                <a:solidFill>
                  <a:srgbClr val="C00000"/>
                </a:solidFill>
                <a:ea typeface="ＭＳ Ｐゴシック" panose="020B0600070205080204" pitchFamily="34" charset="-128"/>
              </a:rPr>
              <a:t>Platform Independent </a:t>
            </a:r>
            <a:r>
              <a:rPr lang="en-US" altLang="en-US" cap="none" dirty="0">
                <a:ea typeface="ＭＳ Ｐゴシック" panose="020B0600070205080204" pitchFamily="34" charset="-128"/>
              </a:rPr>
              <a:t>- Python programs can be developed and executed on multiple operating system platforms without making any changes. Python can be used on Linux, Windows, Macintosh, Solaris and many more.</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307F8-F745-4B21-BEA6-024BEC59E162}"/>
              </a:ext>
            </a:extLst>
          </p:cNvPr>
          <p:cNvSpPr>
            <a:spLocks noGrp="1"/>
          </p:cNvSpPr>
          <p:nvPr>
            <p:ph type="title"/>
          </p:nvPr>
        </p:nvSpPr>
        <p:spPr>
          <a:xfrm>
            <a:off x="533400" y="152400"/>
            <a:ext cx="7797800" cy="457200"/>
          </a:xfrm>
        </p:spPr>
        <p:txBody>
          <a:bodyPr/>
          <a:lstStyle/>
          <a:p>
            <a:pPr eaLnBrk="1" fontAlgn="auto" hangingPunct="1">
              <a:spcAft>
                <a:spcPts val="0"/>
              </a:spcAft>
              <a:defRPr/>
            </a:pPr>
            <a:r>
              <a:rPr lang="en-US" sz="2800" dirty="0"/>
              <a:t>Control Flow Statements(2/2)</a:t>
            </a:r>
          </a:p>
        </p:txBody>
      </p:sp>
      <p:pic>
        <p:nvPicPr>
          <p:cNvPr id="49155" name="Picture 4" descr="Diagram&#10;&#10;Description automatically generated">
            <a:extLst>
              <a:ext uri="{FF2B5EF4-FFF2-40B4-BE49-F238E27FC236}">
                <a16:creationId xmlns:a16="http://schemas.microsoft.com/office/drawing/2014/main" id="{ADE06C86-9C1B-4C46-876F-7861E2BAE4D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1219200"/>
            <a:ext cx="7673975" cy="4114800"/>
          </a:xfrm>
          <a:prstGeom prst="rect">
            <a:avLst/>
          </a:prstGeom>
          <a:ln w="38100" cap="sq">
            <a:solidFill>
              <a:schemeClr val="accent1"/>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A4EFE5-015D-442F-87AF-7335E7D5ED33}"/>
              </a:ext>
            </a:extLst>
          </p:cNvPr>
          <p:cNvSpPr>
            <a:spLocks noGrp="1"/>
          </p:cNvSpPr>
          <p:nvPr>
            <p:ph type="title"/>
          </p:nvPr>
        </p:nvSpPr>
        <p:spPr>
          <a:xfrm>
            <a:off x="152400" y="151210"/>
            <a:ext cx="8534400" cy="457200"/>
          </a:xfrm>
        </p:spPr>
        <p:txBody>
          <a:bodyPr/>
          <a:lstStyle/>
          <a:p>
            <a:pPr eaLnBrk="1" hangingPunct="1">
              <a:lnSpc>
                <a:spcPct val="150000"/>
              </a:lnSpc>
              <a:buClr>
                <a:srgbClr val="C00000"/>
              </a:buClr>
              <a:defRPr/>
            </a:pPr>
            <a:r>
              <a:rPr lang="en-US" sz="2800" dirty="0"/>
              <a:t>Conditional Statements(1/4)</a:t>
            </a:r>
            <a:endParaRPr lang="en-US" altLang="en-US" sz="3200" dirty="0"/>
          </a:p>
        </p:txBody>
      </p:sp>
      <p:sp>
        <p:nvSpPr>
          <p:cNvPr id="50179" name="TextBox 3">
            <a:extLst>
              <a:ext uri="{FF2B5EF4-FFF2-40B4-BE49-F238E27FC236}">
                <a16:creationId xmlns:a16="http://schemas.microsoft.com/office/drawing/2014/main" id="{03F7CA74-4338-428C-A623-2C28BE894E74}"/>
              </a:ext>
            </a:extLst>
          </p:cNvPr>
          <p:cNvSpPr txBox="1">
            <a:spLocks noChangeArrowheads="1"/>
          </p:cNvSpPr>
          <p:nvPr/>
        </p:nvSpPr>
        <p:spPr bwMode="auto">
          <a:xfrm>
            <a:off x="229870" y="685800"/>
            <a:ext cx="8456930" cy="889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120000"/>
              </a:lnSpc>
              <a:spcBef>
                <a:spcPts val="1000"/>
              </a:spcBef>
              <a:buClr>
                <a:schemeClr val="accent1"/>
              </a:buClr>
              <a:buSzPct val="160000"/>
              <a:buFont typeface="Arial" panose="020B0604020202020204" pitchFamily="34" charset="0"/>
              <a:buChar char="•"/>
              <a:defRPr sz="2000">
                <a:solidFill>
                  <a:schemeClr val="tx1"/>
                </a:solidFill>
                <a:latin typeface="Arial" panose="020B0604020202020204" pitchFamily="34" charset="0"/>
              </a:defRPr>
            </a:lvl1pPr>
            <a:lvl2pPr marL="742950" indent="-285750">
              <a:lnSpc>
                <a:spcPct val="120000"/>
              </a:lnSpc>
              <a:spcBef>
                <a:spcPts val="500"/>
              </a:spcBef>
              <a:buClr>
                <a:schemeClr val="accent1"/>
              </a:buClr>
              <a:buSzPct val="160000"/>
              <a:buFont typeface="Arial" panose="020B0604020202020204" pitchFamily="34" charset="0"/>
              <a:buChar char="•"/>
              <a:defRPr>
                <a:solidFill>
                  <a:schemeClr val="tx1"/>
                </a:solidFill>
                <a:latin typeface="Arial" panose="020B0604020202020204" pitchFamily="34" charset="0"/>
              </a:defRPr>
            </a:lvl2pPr>
            <a:lvl3pPr marL="1143000" indent="-228600">
              <a:lnSpc>
                <a:spcPct val="120000"/>
              </a:lnSpc>
              <a:spcBef>
                <a:spcPts val="500"/>
              </a:spcBef>
              <a:buClr>
                <a:schemeClr val="accent1"/>
              </a:buClr>
              <a:buSzPct val="160000"/>
              <a:buFont typeface="Arial" panose="020B0604020202020204" pitchFamily="34" charset="0"/>
              <a:buChar char="•"/>
              <a:defRPr sz="1600">
                <a:solidFill>
                  <a:schemeClr val="tx1"/>
                </a:solidFill>
                <a:latin typeface="Arial" panose="020B0604020202020204" pitchFamily="34" charset="0"/>
              </a:defRPr>
            </a:lvl3pPr>
            <a:lvl4pPr marL="1600200" indent="-228600">
              <a:lnSpc>
                <a:spcPct val="120000"/>
              </a:lnSpc>
              <a:spcBef>
                <a:spcPts val="500"/>
              </a:spcBef>
              <a:buClr>
                <a:schemeClr val="accent1"/>
              </a:buClr>
              <a:buSzPct val="160000"/>
              <a:buFont typeface="Arial" panose="020B0604020202020204" pitchFamily="34" charset="0"/>
              <a:buChar char="•"/>
              <a:defRPr sz="1400">
                <a:solidFill>
                  <a:schemeClr val="tx1"/>
                </a:solidFill>
                <a:latin typeface="Arial" panose="020B0604020202020204" pitchFamily="34" charset="0"/>
              </a:defRPr>
            </a:lvl4pPr>
            <a:lvl5pPr marL="2057400" indent="-228600">
              <a:lnSpc>
                <a:spcPct val="120000"/>
              </a:lnSpc>
              <a:spcBef>
                <a:spcPts val="500"/>
              </a:spcBef>
              <a:buClr>
                <a:schemeClr val="accent1"/>
              </a:buClr>
              <a:buSzPct val="160000"/>
              <a:buFont typeface="Arial" panose="020B0604020202020204" pitchFamily="34" charset="0"/>
              <a:buChar char="•"/>
              <a:defRPr sz="1400">
                <a:solidFill>
                  <a:schemeClr val="tx1"/>
                </a:solidFill>
                <a:latin typeface="Arial" panose="020B0604020202020204" pitchFamily="34" charset="0"/>
              </a:defRPr>
            </a:lvl5pPr>
            <a:lvl6pPr marL="2514600" indent="-228600" defTabSz="457200" eaLnBrk="0" fontAlgn="base" hangingPunct="0">
              <a:lnSpc>
                <a:spcPct val="120000"/>
              </a:lnSpc>
              <a:spcBef>
                <a:spcPts val="500"/>
              </a:spcBef>
              <a:spcAft>
                <a:spcPct val="0"/>
              </a:spcAft>
              <a:buClr>
                <a:schemeClr val="accent1"/>
              </a:buClr>
              <a:buSzPct val="160000"/>
              <a:buFont typeface="Arial" panose="020B0604020202020204" pitchFamily="34" charset="0"/>
              <a:buChar char="•"/>
              <a:defRPr sz="1400">
                <a:solidFill>
                  <a:schemeClr val="tx1"/>
                </a:solidFill>
                <a:latin typeface="Arial" panose="020B0604020202020204" pitchFamily="34" charset="0"/>
              </a:defRPr>
            </a:lvl6pPr>
            <a:lvl7pPr marL="2971800" indent="-228600" defTabSz="457200" eaLnBrk="0" fontAlgn="base" hangingPunct="0">
              <a:lnSpc>
                <a:spcPct val="120000"/>
              </a:lnSpc>
              <a:spcBef>
                <a:spcPts val="500"/>
              </a:spcBef>
              <a:spcAft>
                <a:spcPct val="0"/>
              </a:spcAft>
              <a:buClr>
                <a:schemeClr val="accent1"/>
              </a:buClr>
              <a:buSzPct val="160000"/>
              <a:buFont typeface="Arial" panose="020B0604020202020204" pitchFamily="34" charset="0"/>
              <a:buChar char="•"/>
              <a:defRPr sz="1400">
                <a:solidFill>
                  <a:schemeClr val="tx1"/>
                </a:solidFill>
                <a:latin typeface="Arial" panose="020B0604020202020204" pitchFamily="34" charset="0"/>
              </a:defRPr>
            </a:lvl7pPr>
            <a:lvl8pPr marL="3429000" indent="-228600" defTabSz="457200" eaLnBrk="0" fontAlgn="base" hangingPunct="0">
              <a:lnSpc>
                <a:spcPct val="120000"/>
              </a:lnSpc>
              <a:spcBef>
                <a:spcPts val="500"/>
              </a:spcBef>
              <a:spcAft>
                <a:spcPct val="0"/>
              </a:spcAft>
              <a:buClr>
                <a:schemeClr val="accent1"/>
              </a:buClr>
              <a:buSzPct val="160000"/>
              <a:buFont typeface="Arial" panose="020B0604020202020204" pitchFamily="34" charset="0"/>
              <a:buChar char="•"/>
              <a:defRPr sz="1400">
                <a:solidFill>
                  <a:schemeClr val="tx1"/>
                </a:solidFill>
                <a:latin typeface="Arial" panose="020B0604020202020204" pitchFamily="34" charset="0"/>
              </a:defRPr>
            </a:lvl8pPr>
            <a:lvl9pPr marL="3886200" indent="-228600" defTabSz="457200" eaLnBrk="0" fontAlgn="base" hangingPunct="0">
              <a:lnSpc>
                <a:spcPct val="120000"/>
              </a:lnSpc>
              <a:spcBef>
                <a:spcPts val="500"/>
              </a:spcBef>
              <a:spcAft>
                <a:spcPct val="0"/>
              </a:spcAft>
              <a:buClr>
                <a:schemeClr val="accent1"/>
              </a:buClr>
              <a:buSzPct val="160000"/>
              <a:buFont typeface="Arial" panose="020B0604020202020204" pitchFamily="34" charset="0"/>
              <a:buChar char="•"/>
              <a:defRPr sz="1400">
                <a:solidFill>
                  <a:schemeClr val="tx1"/>
                </a:solidFill>
                <a:latin typeface="Arial" panose="020B0604020202020204" pitchFamily="34" charset="0"/>
              </a:defRPr>
            </a:lvl9pPr>
          </a:lstStyle>
          <a:p>
            <a:pPr algn="just" eaLnBrk="1" hangingPunct="1">
              <a:lnSpc>
                <a:spcPct val="150000"/>
              </a:lnSpc>
              <a:spcBef>
                <a:spcPct val="0"/>
              </a:spcBef>
              <a:buClr>
                <a:srgbClr val="C00000"/>
              </a:buClr>
              <a:buSzTx/>
              <a:buNone/>
            </a:pPr>
            <a:r>
              <a:rPr lang="en-US" altLang="en-US" sz="1200" dirty="0"/>
              <a:t>Decision-making helps in deciding the flow of execution of the program It simply decides whether a particular code block will be executed or not on the basis of the condition provided in the if statement. If the condition true, then the code block is executed, and if it’s false then the code block is not executed.</a:t>
            </a:r>
          </a:p>
        </p:txBody>
      </p:sp>
      <p:sp>
        <p:nvSpPr>
          <p:cNvPr id="50180" name="TextBox 2">
            <a:extLst>
              <a:ext uri="{FF2B5EF4-FFF2-40B4-BE49-F238E27FC236}">
                <a16:creationId xmlns:a16="http://schemas.microsoft.com/office/drawing/2014/main" id="{31BF43CF-F7E5-415A-838A-3DA14F698C1F}"/>
              </a:ext>
            </a:extLst>
          </p:cNvPr>
          <p:cNvSpPr txBox="1">
            <a:spLocks noChangeArrowheads="1"/>
          </p:cNvSpPr>
          <p:nvPr/>
        </p:nvSpPr>
        <p:spPr bwMode="auto">
          <a:xfrm>
            <a:off x="229870" y="1927535"/>
            <a:ext cx="2628900" cy="3370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defRPr>
            </a:lvl9pPr>
          </a:lstStyle>
          <a:p>
            <a:pPr eaLnBrk="1" hangingPunct="1">
              <a:lnSpc>
                <a:spcPct val="150000"/>
              </a:lnSpc>
              <a:buClr>
                <a:srgbClr val="C00000"/>
              </a:buClr>
            </a:pPr>
            <a:r>
              <a:rPr lang="en-US" altLang="en-US" sz="1600" b="1" dirty="0">
                <a:solidFill>
                  <a:srgbClr val="B80E0F"/>
                </a:solidFill>
              </a:rPr>
              <a:t>If statement: </a:t>
            </a:r>
          </a:p>
          <a:p>
            <a:pPr eaLnBrk="1" hangingPunct="1">
              <a:lnSpc>
                <a:spcPct val="150000"/>
              </a:lnSpc>
              <a:buClr>
                <a:srgbClr val="C00000"/>
              </a:buClr>
            </a:pPr>
            <a:r>
              <a:rPr lang="en-US" altLang="en-US" sz="1600" dirty="0"/>
              <a:t>used to execute a group of statements based on the result of a condition.</a:t>
            </a:r>
          </a:p>
          <a:p>
            <a:pPr eaLnBrk="1" hangingPunct="1">
              <a:lnSpc>
                <a:spcPct val="150000"/>
              </a:lnSpc>
              <a:buClr>
                <a:srgbClr val="C00000"/>
              </a:buClr>
            </a:pPr>
            <a:r>
              <a:rPr lang="en-US" altLang="en-US" sz="1600" dirty="0"/>
              <a:t> </a:t>
            </a:r>
          </a:p>
          <a:p>
            <a:pPr eaLnBrk="1" hangingPunct="1">
              <a:lnSpc>
                <a:spcPct val="150000"/>
              </a:lnSpc>
              <a:buClr>
                <a:srgbClr val="C00000"/>
              </a:buClr>
            </a:pPr>
            <a:r>
              <a:rPr lang="en-US" altLang="en-US" sz="1600" b="1" dirty="0">
                <a:solidFill>
                  <a:srgbClr val="B80E0F"/>
                </a:solidFill>
              </a:rPr>
              <a:t>Syntax: </a:t>
            </a:r>
          </a:p>
          <a:p>
            <a:pPr eaLnBrk="1" hangingPunct="1">
              <a:lnSpc>
                <a:spcPct val="150000"/>
              </a:lnSpc>
              <a:buClr>
                <a:srgbClr val="C00000"/>
              </a:buClr>
            </a:pPr>
            <a:r>
              <a:rPr lang="en-US" altLang="en-US" sz="1600" dirty="0"/>
              <a:t>If(</a:t>
            </a:r>
            <a:r>
              <a:rPr lang="en-US" altLang="en-US" sz="1600" dirty="0" err="1"/>
              <a:t>codition</a:t>
            </a:r>
            <a:r>
              <a:rPr lang="en-US" altLang="en-US" sz="1600" dirty="0"/>
              <a:t>): </a:t>
            </a:r>
          </a:p>
          <a:p>
            <a:pPr eaLnBrk="1" hangingPunct="1">
              <a:lnSpc>
                <a:spcPct val="150000"/>
              </a:lnSpc>
              <a:buClr>
                <a:srgbClr val="C00000"/>
              </a:buClr>
            </a:pPr>
            <a:r>
              <a:rPr lang="en-US" altLang="en-US" sz="1600" dirty="0"/>
              <a:t>	Statement-1 </a:t>
            </a:r>
          </a:p>
          <a:p>
            <a:pPr eaLnBrk="1" hangingPunct="1">
              <a:lnSpc>
                <a:spcPct val="150000"/>
              </a:lnSpc>
              <a:buClr>
                <a:srgbClr val="C00000"/>
              </a:buClr>
            </a:pPr>
            <a:r>
              <a:rPr lang="en-US" altLang="en-US" sz="1600" dirty="0"/>
              <a:t>	Statement-2</a:t>
            </a:r>
          </a:p>
        </p:txBody>
      </p:sp>
      <p:sp>
        <p:nvSpPr>
          <p:cNvPr id="50181" name="TextBox 4">
            <a:extLst>
              <a:ext uri="{FF2B5EF4-FFF2-40B4-BE49-F238E27FC236}">
                <a16:creationId xmlns:a16="http://schemas.microsoft.com/office/drawing/2014/main" id="{D614EDC4-D95C-47FD-9472-DB53FD61E450}"/>
              </a:ext>
            </a:extLst>
          </p:cNvPr>
          <p:cNvSpPr txBox="1">
            <a:spLocks noChangeArrowheads="1"/>
          </p:cNvSpPr>
          <p:nvPr/>
        </p:nvSpPr>
        <p:spPr bwMode="auto">
          <a:xfrm>
            <a:off x="3290888" y="1914791"/>
            <a:ext cx="128111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defRPr>
            </a:lvl9pPr>
          </a:lstStyle>
          <a:p>
            <a:r>
              <a:rPr lang="en-US" altLang="en-US" sz="1600" b="1" dirty="0">
                <a:solidFill>
                  <a:srgbClr val="B80E0F"/>
                </a:solidFill>
              </a:rPr>
              <a:t>Flow chart:</a:t>
            </a:r>
          </a:p>
        </p:txBody>
      </p:sp>
      <p:pic>
        <p:nvPicPr>
          <p:cNvPr id="50182" name="Picture 6" descr="Diagram&#10;&#10;Description automatically generated">
            <a:extLst>
              <a:ext uri="{FF2B5EF4-FFF2-40B4-BE49-F238E27FC236}">
                <a16:creationId xmlns:a16="http://schemas.microsoft.com/office/drawing/2014/main" id="{8931816A-A8AD-46F5-9107-E8BCBE392F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1800" y="2364575"/>
            <a:ext cx="2628900" cy="2958010"/>
          </a:xfrm>
          <a:prstGeom prst="rect">
            <a:avLst/>
          </a:prstGeom>
          <a:ln w="38100" cap="sq">
            <a:solidFill>
              <a:schemeClr val="accent1"/>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50183" name="TextBox 7">
            <a:extLst>
              <a:ext uri="{FF2B5EF4-FFF2-40B4-BE49-F238E27FC236}">
                <a16:creationId xmlns:a16="http://schemas.microsoft.com/office/drawing/2014/main" id="{B0025684-5B80-4110-965D-085B1D8DBD5F}"/>
              </a:ext>
            </a:extLst>
          </p:cNvPr>
          <p:cNvSpPr txBox="1">
            <a:spLocks noChangeArrowheads="1"/>
          </p:cNvSpPr>
          <p:nvPr/>
        </p:nvSpPr>
        <p:spPr bwMode="auto">
          <a:xfrm>
            <a:off x="6095176" y="1930583"/>
            <a:ext cx="10906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defRPr>
            </a:lvl9pPr>
          </a:lstStyle>
          <a:p>
            <a:r>
              <a:rPr lang="en-US" altLang="en-US" sz="1600" b="1" dirty="0">
                <a:solidFill>
                  <a:srgbClr val="B80E0F"/>
                </a:solidFill>
              </a:rPr>
              <a:t>Example</a:t>
            </a:r>
            <a:r>
              <a:rPr lang="en-US" altLang="en-US" dirty="0">
                <a:solidFill>
                  <a:srgbClr val="B80E0F"/>
                </a:solidFill>
              </a:rPr>
              <a:t>:</a:t>
            </a:r>
          </a:p>
        </p:txBody>
      </p:sp>
      <p:pic>
        <p:nvPicPr>
          <p:cNvPr id="50184" name="Picture 9" descr="Graphical user interface, text, application&#10;&#10;Description automatically generated">
            <a:extLst>
              <a:ext uri="{FF2B5EF4-FFF2-40B4-BE49-F238E27FC236}">
                <a16:creationId xmlns:a16="http://schemas.microsoft.com/office/drawing/2014/main" id="{37D81E30-B2F5-4F99-951C-79F869D261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86972" y="2462492"/>
            <a:ext cx="2628900" cy="1917079"/>
          </a:xfrm>
          <a:prstGeom prst="rect">
            <a:avLst/>
          </a:prstGeom>
          <a:ln w="38100" cap="sq">
            <a:solidFill>
              <a:schemeClr val="accent1"/>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0D75CF-BE3C-4949-B9F7-32E286F84D35}"/>
              </a:ext>
            </a:extLst>
          </p:cNvPr>
          <p:cNvSpPr>
            <a:spLocks noGrp="1"/>
          </p:cNvSpPr>
          <p:nvPr>
            <p:ph type="title"/>
          </p:nvPr>
        </p:nvSpPr>
        <p:spPr>
          <a:xfrm>
            <a:off x="228600" y="111257"/>
            <a:ext cx="7797800" cy="457200"/>
          </a:xfrm>
        </p:spPr>
        <p:txBody>
          <a:bodyPr/>
          <a:lstStyle/>
          <a:p>
            <a:pPr eaLnBrk="1" hangingPunct="1">
              <a:lnSpc>
                <a:spcPct val="150000"/>
              </a:lnSpc>
              <a:buClr>
                <a:srgbClr val="C00000"/>
              </a:buClr>
              <a:defRPr/>
            </a:pPr>
            <a:r>
              <a:rPr lang="en-US" sz="2800" dirty="0"/>
              <a:t>Conditional Statements(2/4)</a:t>
            </a:r>
            <a:endParaRPr lang="en-US" altLang="en-US" sz="3200" dirty="0"/>
          </a:p>
        </p:txBody>
      </p:sp>
      <p:sp>
        <p:nvSpPr>
          <p:cNvPr id="51203" name="TextBox 2">
            <a:extLst>
              <a:ext uri="{FF2B5EF4-FFF2-40B4-BE49-F238E27FC236}">
                <a16:creationId xmlns:a16="http://schemas.microsoft.com/office/drawing/2014/main" id="{EF9689C3-AD23-42F8-954B-0DFFEB0886CF}"/>
              </a:ext>
            </a:extLst>
          </p:cNvPr>
          <p:cNvSpPr txBox="1">
            <a:spLocks noChangeArrowheads="1"/>
          </p:cNvSpPr>
          <p:nvPr/>
        </p:nvSpPr>
        <p:spPr bwMode="auto">
          <a:xfrm>
            <a:off x="228600" y="609600"/>
            <a:ext cx="2133600" cy="4401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defRPr>
            </a:lvl9pPr>
          </a:lstStyle>
          <a:p>
            <a:pPr algn="just" eaLnBrk="1" hangingPunct="1">
              <a:lnSpc>
                <a:spcPct val="150000"/>
              </a:lnSpc>
              <a:buClr>
                <a:srgbClr val="C00000"/>
              </a:buClr>
            </a:pPr>
            <a:r>
              <a:rPr lang="en-US" altLang="en-US" sz="1600" b="1" dirty="0">
                <a:solidFill>
                  <a:srgbClr val="B80E0F"/>
                </a:solidFill>
              </a:rPr>
              <a:t>If else:</a:t>
            </a:r>
          </a:p>
          <a:p>
            <a:pPr algn="just" eaLnBrk="1" hangingPunct="1">
              <a:lnSpc>
                <a:spcPct val="150000"/>
              </a:lnSpc>
              <a:buClr>
                <a:srgbClr val="C00000"/>
              </a:buClr>
            </a:pPr>
            <a:r>
              <a:rPr lang="en-US" altLang="en-US" sz="1600" dirty="0"/>
              <a:t>used to execute group of statements based on a condition, if the condition is true then it will execute if-block otherwise it will execute else-block</a:t>
            </a:r>
          </a:p>
          <a:p>
            <a:pPr algn="just" eaLnBrk="1" hangingPunct="1">
              <a:lnSpc>
                <a:spcPct val="150000"/>
              </a:lnSpc>
              <a:buClr>
                <a:srgbClr val="C00000"/>
              </a:buClr>
            </a:pPr>
            <a:r>
              <a:rPr lang="en-US" altLang="en-US" sz="1600" b="1" dirty="0">
                <a:solidFill>
                  <a:srgbClr val="B80E0F"/>
                </a:solidFill>
              </a:rPr>
              <a:t>Syntax: </a:t>
            </a:r>
          </a:p>
          <a:p>
            <a:pPr lvl="1" algn="just" eaLnBrk="1" hangingPunct="1">
              <a:buClr>
                <a:srgbClr val="C00000"/>
              </a:buClr>
            </a:pPr>
            <a:r>
              <a:rPr lang="en-US" altLang="en-US" sz="1600" dirty="0"/>
              <a:t>if(condition): </a:t>
            </a:r>
          </a:p>
          <a:p>
            <a:pPr lvl="1" algn="just" eaLnBrk="1" hangingPunct="1">
              <a:buClr>
                <a:srgbClr val="C00000"/>
              </a:buClr>
            </a:pPr>
            <a:r>
              <a:rPr lang="en-US" altLang="en-US" sz="1600" dirty="0"/>
              <a:t>	Statement-1 </a:t>
            </a:r>
          </a:p>
          <a:p>
            <a:pPr lvl="1" algn="just" eaLnBrk="1" hangingPunct="1">
              <a:buClr>
                <a:srgbClr val="C00000"/>
              </a:buClr>
            </a:pPr>
            <a:r>
              <a:rPr lang="en-US" altLang="en-US" sz="1600" dirty="0"/>
              <a:t>else: </a:t>
            </a:r>
          </a:p>
          <a:p>
            <a:pPr lvl="1" algn="just" eaLnBrk="1" hangingPunct="1">
              <a:buClr>
                <a:srgbClr val="C00000"/>
              </a:buClr>
            </a:pPr>
            <a:r>
              <a:rPr lang="en-US" altLang="en-US" sz="1600" dirty="0"/>
              <a:t>	Statement-2</a:t>
            </a:r>
          </a:p>
        </p:txBody>
      </p:sp>
      <p:sp>
        <p:nvSpPr>
          <p:cNvPr id="51204" name="TextBox 4">
            <a:extLst>
              <a:ext uri="{FF2B5EF4-FFF2-40B4-BE49-F238E27FC236}">
                <a16:creationId xmlns:a16="http://schemas.microsoft.com/office/drawing/2014/main" id="{4974C1CC-7DF6-42D7-AC2A-22A196FDC431}"/>
              </a:ext>
            </a:extLst>
          </p:cNvPr>
          <p:cNvSpPr txBox="1">
            <a:spLocks noChangeArrowheads="1"/>
          </p:cNvSpPr>
          <p:nvPr/>
        </p:nvSpPr>
        <p:spPr bwMode="auto">
          <a:xfrm>
            <a:off x="2824163" y="685800"/>
            <a:ext cx="128112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defRPr>
            </a:lvl9pPr>
          </a:lstStyle>
          <a:p>
            <a:r>
              <a:rPr lang="en-US" altLang="en-US" sz="1600" b="1" dirty="0">
                <a:solidFill>
                  <a:srgbClr val="B80E0F"/>
                </a:solidFill>
              </a:rPr>
              <a:t>Flowchart :</a:t>
            </a:r>
          </a:p>
        </p:txBody>
      </p:sp>
      <p:pic>
        <p:nvPicPr>
          <p:cNvPr id="51205" name="Picture 5" descr="Diagram&#10;&#10;Description automatically generated">
            <a:extLst>
              <a:ext uri="{FF2B5EF4-FFF2-40B4-BE49-F238E27FC236}">
                <a16:creationId xmlns:a16="http://schemas.microsoft.com/office/drawing/2014/main" id="{A0E29A1E-4D17-4531-B25B-A2530816C7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4600" y="1145970"/>
            <a:ext cx="2604927" cy="3578430"/>
          </a:xfrm>
          <a:prstGeom prst="rect">
            <a:avLst/>
          </a:prstGeom>
          <a:ln w="38100" cap="sq">
            <a:solidFill>
              <a:schemeClr val="accent1"/>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8C315D12-F176-4D0B-BDE1-6B7044B6E6D5}"/>
              </a:ext>
            </a:extLst>
          </p:cNvPr>
          <p:cNvPicPr>
            <a:picLocks noChangeAspect="1"/>
          </p:cNvPicPr>
          <p:nvPr/>
        </p:nvPicPr>
        <p:blipFill>
          <a:blip r:embed="rId3"/>
          <a:stretch>
            <a:fillRect/>
          </a:stretch>
        </p:blipFill>
        <p:spPr>
          <a:xfrm>
            <a:off x="5271927" y="1143000"/>
            <a:ext cx="3333204" cy="1449234"/>
          </a:xfrm>
          <a:prstGeom prst="rect">
            <a:avLst/>
          </a:prstGeom>
          <a:ln w="38100" cap="sq">
            <a:solidFill>
              <a:schemeClr val="accent1"/>
            </a:solidFill>
            <a:prstDash val="solid"/>
            <a:miter lim="800000"/>
          </a:ln>
          <a:effectLst>
            <a:outerShdw blurRad="50800" dist="38100" dir="2700000" algn="tl" rotWithShape="0">
              <a:srgbClr val="000000">
                <a:alpha val="43000"/>
              </a:srgbClr>
            </a:outerShdw>
          </a:effectLst>
        </p:spPr>
      </p:pic>
      <p:sp>
        <p:nvSpPr>
          <p:cNvPr id="8" name="TextBox 4">
            <a:extLst>
              <a:ext uri="{FF2B5EF4-FFF2-40B4-BE49-F238E27FC236}">
                <a16:creationId xmlns:a16="http://schemas.microsoft.com/office/drawing/2014/main" id="{0C660DE9-6A62-49EF-A331-7A058E0B9E0C}"/>
              </a:ext>
            </a:extLst>
          </p:cNvPr>
          <p:cNvSpPr txBox="1">
            <a:spLocks noChangeArrowheads="1"/>
          </p:cNvSpPr>
          <p:nvPr/>
        </p:nvSpPr>
        <p:spPr bwMode="auto">
          <a:xfrm>
            <a:off x="5867400" y="683342"/>
            <a:ext cx="109677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defRPr>
            </a:lvl9pPr>
          </a:lstStyle>
          <a:p>
            <a:r>
              <a:rPr lang="en-US" altLang="en-US" sz="1600" b="1" dirty="0">
                <a:solidFill>
                  <a:srgbClr val="B80E0F"/>
                </a:solidFill>
              </a:rPr>
              <a:t>Example:</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0D75CF-BE3C-4949-B9F7-32E286F84D35}"/>
              </a:ext>
            </a:extLst>
          </p:cNvPr>
          <p:cNvSpPr>
            <a:spLocks noGrp="1"/>
          </p:cNvSpPr>
          <p:nvPr>
            <p:ph type="title"/>
          </p:nvPr>
        </p:nvSpPr>
        <p:spPr>
          <a:xfrm>
            <a:off x="228600" y="111257"/>
            <a:ext cx="7797800" cy="457200"/>
          </a:xfrm>
        </p:spPr>
        <p:txBody>
          <a:bodyPr/>
          <a:lstStyle/>
          <a:p>
            <a:pPr eaLnBrk="1" hangingPunct="1">
              <a:lnSpc>
                <a:spcPct val="150000"/>
              </a:lnSpc>
              <a:buClr>
                <a:srgbClr val="C00000"/>
              </a:buClr>
              <a:defRPr/>
            </a:pPr>
            <a:r>
              <a:rPr lang="en-US" sz="2800" dirty="0"/>
              <a:t>Conditional Statements(3/4)</a:t>
            </a:r>
            <a:endParaRPr lang="en-US" altLang="en-US" sz="3200" dirty="0"/>
          </a:p>
        </p:txBody>
      </p:sp>
      <p:sp>
        <p:nvSpPr>
          <p:cNvPr id="51203" name="TextBox 2">
            <a:extLst>
              <a:ext uri="{FF2B5EF4-FFF2-40B4-BE49-F238E27FC236}">
                <a16:creationId xmlns:a16="http://schemas.microsoft.com/office/drawing/2014/main" id="{EF9689C3-AD23-42F8-954B-0DFFEB0886CF}"/>
              </a:ext>
            </a:extLst>
          </p:cNvPr>
          <p:cNvSpPr txBox="1">
            <a:spLocks noChangeArrowheads="1"/>
          </p:cNvSpPr>
          <p:nvPr/>
        </p:nvSpPr>
        <p:spPr bwMode="auto">
          <a:xfrm>
            <a:off x="228600" y="609600"/>
            <a:ext cx="2114565" cy="4478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defRPr>
            </a:lvl9pPr>
          </a:lstStyle>
          <a:p>
            <a:pPr algn="just" eaLnBrk="1" hangingPunct="1">
              <a:lnSpc>
                <a:spcPct val="150000"/>
              </a:lnSpc>
              <a:buClr>
                <a:srgbClr val="C00000"/>
              </a:buClr>
            </a:pPr>
            <a:r>
              <a:rPr lang="en-US" altLang="en-US" sz="1600" b="1" dirty="0" err="1">
                <a:solidFill>
                  <a:srgbClr val="B80E0F"/>
                </a:solidFill>
              </a:rPr>
              <a:t>Elif</a:t>
            </a:r>
            <a:r>
              <a:rPr lang="en-US" altLang="en-US" sz="1600" b="1" dirty="0">
                <a:solidFill>
                  <a:srgbClr val="B80E0F"/>
                </a:solidFill>
              </a:rPr>
              <a:t> :</a:t>
            </a:r>
          </a:p>
          <a:p>
            <a:pPr algn="just" eaLnBrk="1" hangingPunct="1">
              <a:lnSpc>
                <a:spcPct val="150000"/>
              </a:lnSpc>
              <a:buClr>
                <a:srgbClr val="C00000"/>
              </a:buClr>
            </a:pPr>
            <a:r>
              <a:rPr lang="en-US" sz="1600" b="0" i="0" u="none" strike="noStrike" baseline="0" dirty="0">
                <a:solidFill>
                  <a:srgbClr val="000000"/>
                </a:solidFill>
                <a:latin typeface="Arial" panose="020B0604020202020204" pitchFamily="34" charset="0"/>
              </a:rPr>
              <a:t>is used when you need to choose one between more than two alternatives</a:t>
            </a:r>
            <a:r>
              <a:rPr lang="en-US" sz="1600" b="0" i="0" u="none" strike="noStrike" baseline="0" dirty="0">
                <a:solidFill>
                  <a:srgbClr val="303A3C"/>
                </a:solidFill>
                <a:latin typeface="Arial" panose="020B0604020202020204" pitchFamily="34" charset="0"/>
              </a:rPr>
              <a:t>. </a:t>
            </a:r>
            <a:r>
              <a:rPr lang="en-US" altLang="en-US" sz="1600" b="1" dirty="0">
                <a:solidFill>
                  <a:srgbClr val="B80E0F"/>
                </a:solidFill>
              </a:rPr>
              <a:t>Syntax: </a:t>
            </a:r>
          </a:p>
          <a:p>
            <a:pPr algn="just" eaLnBrk="1" hangingPunct="1">
              <a:lnSpc>
                <a:spcPct val="150000"/>
              </a:lnSpc>
              <a:buClr>
                <a:srgbClr val="C00000"/>
              </a:buClr>
            </a:pPr>
            <a:r>
              <a:rPr lang="en-US" altLang="en-US" sz="1600" dirty="0"/>
              <a:t>  if(condition):</a:t>
            </a:r>
          </a:p>
          <a:p>
            <a:pPr algn="just" eaLnBrk="1" hangingPunct="1">
              <a:lnSpc>
                <a:spcPct val="150000"/>
              </a:lnSpc>
              <a:buClr>
                <a:srgbClr val="C00000"/>
              </a:buClr>
            </a:pPr>
            <a:r>
              <a:rPr lang="en-US" altLang="en-US" sz="1600" dirty="0"/>
              <a:t>	Statement -1</a:t>
            </a:r>
          </a:p>
          <a:p>
            <a:pPr algn="just" eaLnBrk="1" hangingPunct="1">
              <a:lnSpc>
                <a:spcPct val="150000"/>
              </a:lnSpc>
              <a:buClr>
                <a:srgbClr val="C00000"/>
              </a:buClr>
            </a:pPr>
            <a:r>
              <a:rPr lang="en-US" altLang="en-US" sz="1600" dirty="0"/>
              <a:t>  </a:t>
            </a:r>
            <a:r>
              <a:rPr lang="en-US" altLang="en-US" sz="1600" dirty="0" err="1"/>
              <a:t>elif</a:t>
            </a:r>
            <a:r>
              <a:rPr lang="en-US" altLang="en-US" sz="1600" dirty="0"/>
              <a:t>(condition):</a:t>
            </a:r>
          </a:p>
          <a:p>
            <a:pPr algn="just" eaLnBrk="1" hangingPunct="1">
              <a:lnSpc>
                <a:spcPct val="150000"/>
              </a:lnSpc>
              <a:buClr>
                <a:srgbClr val="C00000"/>
              </a:buClr>
            </a:pPr>
            <a:r>
              <a:rPr lang="en-US" altLang="en-US" sz="1600" dirty="0"/>
              <a:t>	Statement -2</a:t>
            </a:r>
          </a:p>
          <a:p>
            <a:pPr algn="just" eaLnBrk="1" hangingPunct="1">
              <a:lnSpc>
                <a:spcPct val="150000"/>
              </a:lnSpc>
              <a:buClr>
                <a:srgbClr val="C00000"/>
              </a:buClr>
            </a:pPr>
            <a:r>
              <a:rPr lang="en-US" altLang="en-US" sz="1600" dirty="0"/>
              <a:t>  else:</a:t>
            </a:r>
          </a:p>
          <a:p>
            <a:pPr indent="-506413" algn="just" eaLnBrk="1" hangingPunct="1">
              <a:lnSpc>
                <a:spcPct val="150000"/>
              </a:lnSpc>
              <a:buClr>
                <a:srgbClr val="C00000"/>
              </a:buClr>
            </a:pPr>
            <a:r>
              <a:rPr lang="en-US" altLang="en-US" sz="1600" dirty="0"/>
              <a:t>	Statement -3</a:t>
            </a:r>
          </a:p>
        </p:txBody>
      </p:sp>
      <p:sp>
        <p:nvSpPr>
          <p:cNvPr id="51204" name="TextBox 4">
            <a:extLst>
              <a:ext uri="{FF2B5EF4-FFF2-40B4-BE49-F238E27FC236}">
                <a16:creationId xmlns:a16="http://schemas.microsoft.com/office/drawing/2014/main" id="{4974C1CC-7DF6-42D7-AC2A-22A196FDC431}"/>
              </a:ext>
            </a:extLst>
          </p:cNvPr>
          <p:cNvSpPr txBox="1">
            <a:spLocks noChangeArrowheads="1"/>
          </p:cNvSpPr>
          <p:nvPr/>
        </p:nvSpPr>
        <p:spPr bwMode="auto">
          <a:xfrm>
            <a:off x="2824163" y="685800"/>
            <a:ext cx="128112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defRPr>
            </a:lvl9pPr>
          </a:lstStyle>
          <a:p>
            <a:r>
              <a:rPr lang="en-US" altLang="en-US" sz="1600" b="1" dirty="0">
                <a:solidFill>
                  <a:srgbClr val="B80E0F"/>
                </a:solidFill>
              </a:rPr>
              <a:t>Flowchart :</a:t>
            </a:r>
          </a:p>
        </p:txBody>
      </p:sp>
      <p:sp>
        <p:nvSpPr>
          <p:cNvPr id="8" name="TextBox 4">
            <a:extLst>
              <a:ext uri="{FF2B5EF4-FFF2-40B4-BE49-F238E27FC236}">
                <a16:creationId xmlns:a16="http://schemas.microsoft.com/office/drawing/2014/main" id="{0C660DE9-6A62-49EF-A331-7A058E0B9E0C}"/>
              </a:ext>
            </a:extLst>
          </p:cNvPr>
          <p:cNvSpPr txBox="1">
            <a:spLocks noChangeArrowheads="1"/>
          </p:cNvSpPr>
          <p:nvPr/>
        </p:nvSpPr>
        <p:spPr bwMode="auto">
          <a:xfrm>
            <a:off x="5867400" y="683342"/>
            <a:ext cx="109677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defRPr>
            </a:lvl9pPr>
          </a:lstStyle>
          <a:p>
            <a:r>
              <a:rPr lang="en-US" altLang="en-US" sz="1600" b="1" dirty="0">
                <a:solidFill>
                  <a:srgbClr val="B80E0F"/>
                </a:solidFill>
              </a:rPr>
              <a:t>Example:</a:t>
            </a:r>
          </a:p>
        </p:txBody>
      </p:sp>
      <p:pic>
        <p:nvPicPr>
          <p:cNvPr id="12" name="Picture 11">
            <a:extLst>
              <a:ext uri="{FF2B5EF4-FFF2-40B4-BE49-F238E27FC236}">
                <a16:creationId xmlns:a16="http://schemas.microsoft.com/office/drawing/2014/main" id="{5D618178-7BCB-4914-82E6-C02775070916}"/>
              </a:ext>
            </a:extLst>
          </p:cNvPr>
          <p:cNvPicPr>
            <a:picLocks noChangeAspect="1"/>
          </p:cNvPicPr>
          <p:nvPr/>
        </p:nvPicPr>
        <p:blipFill rotWithShape="1">
          <a:blip r:embed="rId2"/>
          <a:srcRect l="29166" t="19059" r="30000" b="21838"/>
          <a:stretch/>
        </p:blipFill>
        <p:spPr>
          <a:xfrm>
            <a:off x="2569774" y="1141697"/>
            <a:ext cx="3071017" cy="3522458"/>
          </a:xfrm>
          <a:prstGeom prst="rect">
            <a:avLst/>
          </a:prstGeom>
          <a:ln w="38100" cap="sq">
            <a:solidFill>
              <a:schemeClr val="accent1"/>
            </a:solidFill>
            <a:prstDash val="solid"/>
            <a:miter lim="800000"/>
          </a:ln>
          <a:effectLst>
            <a:outerShdw blurRad="50800" dist="38100" dir="2700000" algn="tl" rotWithShape="0">
              <a:srgbClr val="000000">
                <a:alpha val="43000"/>
              </a:srgbClr>
            </a:outerShdw>
          </a:effectLst>
        </p:spPr>
      </p:pic>
      <p:pic>
        <p:nvPicPr>
          <p:cNvPr id="15" name="Picture 14">
            <a:extLst>
              <a:ext uri="{FF2B5EF4-FFF2-40B4-BE49-F238E27FC236}">
                <a16:creationId xmlns:a16="http://schemas.microsoft.com/office/drawing/2014/main" id="{B1ACE1EE-E6A7-4C5C-9C90-FCDC035B8145}"/>
              </a:ext>
            </a:extLst>
          </p:cNvPr>
          <p:cNvPicPr>
            <a:picLocks noChangeAspect="1"/>
          </p:cNvPicPr>
          <p:nvPr/>
        </p:nvPicPr>
        <p:blipFill>
          <a:blip r:embed="rId3"/>
          <a:stretch>
            <a:fillRect/>
          </a:stretch>
        </p:blipFill>
        <p:spPr>
          <a:xfrm>
            <a:off x="5867400" y="1089756"/>
            <a:ext cx="2738438" cy="1576676"/>
          </a:xfrm>
          <a:prstGeom prst="rect">
            <a:avLst/>
          </a:prstGeom>
          <a:ln w="38100" cap="sq">
            <a:solidFill>
              <a:schemeClr val="accent1"/>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10231534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B4B5C-9F17-4DED-A8B0-A6D82679490E}"/>
              </a:ext>
            </a:extLst>
          </p:cNvPr>
          <p:cNvSpPr>
            <a:spLocks noGrp="1"/>
          </p:cNvSpPr>
          <p:nvPr>
            <p:ph type="title"/>
          </p:nvPr>
        </p:nvSpPr>
        <p:spPr>
          <a:xfrm>
            <a:off x="304800" y="228600"/>
            <a:ext cx="7797800" cy="457200"/>
          </a:xfrm>
        </p:spPr>
        <p:txBody>
          <a:bodyPr/>
          <a:lstStyle/>
          <a:p>
            <a:r>
              <a:rPr lang="en-US" sz="2400" dirty="0"/>
              <a:t>Conditional Statements(4/4)</a:t>
            </a:r>
          </a:p>
        </p:txBody>
      </p:sp>
      <p:pic>
        <p:nvPicPr>
          <p:cNvPr id="7" name="Picture 6">
            <a:extLst>
              <a:ext uri="{FF2B5EF4-FFF2-40B4-BE49-F238E27FC236}">
                <a16:creationId xmlns:a16="http://schemas.microsoft.com/office/drawing/2014/main" id="{5C358C57-1796-446F-9BCD-1F2AD41CE68A}"/>
              </a:ext>
            </a:extLst>
          </p:cNvPr>
          <p:cNvPicPr>
            <a:picLocks noChangeAspect="1"/>
          </p:cNvPicPr>
          <p:nvPr/>
        </p:nvPicPr>
        <p:blipFill>
          <a:blip r:embed="rId2"/>
          <a:stretch>
            <a:fillRect/>
          </a:stretch>
        </p:blipFill>
        <p:spPr>
          <a:xfrm>
            <a:off x="6073012" y="1274734"/>
            <a:ext cx="2352675" cy="1585926"/>
          </a:xfrm>
          <a:prstGeom prst="rect">
            <a:avLst/>
          </a:prstGeom>
          <a:ln w="38100" cap="sq">
            <a:solidFill>
              <a:schemeClr val="accent1"/>
            </a:solidFill>
            <a:prstDash val="solid"/>
            <a:miter lim="800000"/>
          </a:ln>
          <a:effectLst>
            <a:outerShdw blurRad="50800" dist="38100" dir="2700000" algn="tl" rotWithShape="0">
              <a:srgbClr val="000000">
                <a:alpha val="43000"/>
              </a:srgbClr>
            </a:outerShdw>
          </a:effectLst>
        </p:spPr>
      </p:pic>
      <p:sp>
        <p:nvSpPr>
          <p:cNvPr id="9" name="TextBox 8">
            <a:extLst>
              <a:ext uri="{FF2B5EF4-FFF2-40B4-BE49-F238E27FC236}">
                <a16:creationId xmlns:a16="http://schemas.microsoft.com/office/drawing/2014/main" id="{3E5C8C00-155D-48AF-BD66-5CAB9EB755BE}"/>
              </a:ext>
            </a:extLst>
          </p:cNvPr>
          <p:cNvSpPr txBox="1"/>
          <p:nvPr/>
        </p:nvSpPr>
        <p:spPr>
          <a:xfrm>
            <a:off x="239061" y="817478"/>
            <a:ext cx="2796669" cy="1524007"/>
          </a:xfrm>
          <a:prstGeom prst="rect">
            <a:avLst/>
          </a:prstGeom>
          <a:noFill/>
        </p:spPr>
        <p:txBody>
          <a:bodyPr wrap="square">
            <a:spAutoFit/>
          </a:bodyPr>
          <a:lstStyle/>
          <a:p>
            <a:pPr>
              <a:lnSpc>
                <a:spcPct val="150000"/>
              </a:lnSpc>
            </a:pPr>
            <a:r>
              <a:rPr lang="en-US" sz="1600" b="1" i="0" u="none" strike="noStrike" baseline="0" dirty="0">
                <a:solidFill>
                  <a:srgbClr val="B80E0F"/>
                </a:solidFill>
                <a:latin typeface="Arial" panose="020B0604020202020204" pitchFamily="34" charset="0"/>
              </a:rPr>
              <a:t>Nested if: </a:t>
            </a:r>
          </a:p>
          <a:p>
            <a:pPr>
              <a:lnSpc>
                <a:spcPct val="150000"/>
              </a:lnSpc>
            </a:pPr>
            <a:r>
              <a:rPr lang="en-US" sz="1600" b="0" i="0" u="none" strike="noStrike" baseline="0" dirty="0">
                <a:solidFill>
                  <a:srgbClr val="000000"/>
                </a:solidFill>
                <a:latin typeface="Arial" panose="020B0604020202020204" pitchFamily="34" charset="0"/>
              </a:rPr>
              <a:t>If Statement presents inside of another if statement then it is called as nested-if. </a:t>
            </a:r>
            <a:endParaRPr lang="en-US" sz="1600" dirty="0"/>
          </a:p>
        </p:txBody>
      </p:sp>
      <p:sp>
        <p:nvSpPr>
          <p:cNvPr id="12" name="TextBox 11">
            <a:extLst>
              <a:ext uri="{FF2B5EF4-FFF2-40B4-BE49-F238E27FC236}">
                <a16:creationId xmlns:a16="http://schemas.microsoft.com/office/drawing/2014/main" id="{F90B84E2-DA70-4A2F-B443-3BEFE02C6B0F}"/>
              </a:ext>
            </a:extLst>
          </p:cNvPr>
          <p:cNvSpPr txBox="1"/>
          <p:nvPr/>
        </p:nvSpPr>
        <p:spPr>
          <a:xfrm>
            <a:off x="228600" y="2514353"/>
            <a:ext cx="3002280" cy="3046988"/>
          </a:xfrm>
          <a:prstGeom prst="rect">
            <a:avLst/>
          </a:prstGeom>
          <a:noFill/>
        </p:spPr>
        <p:txBody>
          <a:bodyPr wrap="square">
            <a:spAutoFit/>
          </a:bodyPr>
          <a:lstStyle/>
          <a:p>
            <a:pPr>
              <a:lnSpc>
                <a:spcPct val="150000"/>
              </a:lnSpc>
            </a:pPr>
            <a:r>
              <a:rPr lang="en-US" sz="1600" b="1" dirty="0">
                <a:solidFill>
                  <a:srgbClr val="B80E0F"/>
                </a:solidFill>
              </a:rPr>
              <a:t>Syntax</a:t>
            </a:r>
          </a:p>
          <a:p>
            <a:pPr lvl="1"/>
            <a:r>
              <a:rPr lang="en-US" sz="1400" dirty="0"/>
              <a:t>if expression1:</a:t>
            </a:r>
          </a:p>
          <a:p>
            <a:pPr lvl="1"/>
            <a:r>
              <a:rPr lang="en-US" sz="1400" dirty="0"/>
              <a:t>   statement(s)</a:t>
            </a:r>
          </a:p>
          <a:p>
            <a:pPr lvl="1"/>
            <a:r>
              <a:rPr lang="en-US" sz="1400" dirty="0"/>
              <a:t>   if expression2:</a:t>
            </a:r>
          </a:p>
          <a:p>
            <a:pPr lvl="1"/>
            <a:r>
              <a:rPr lang="en-US" sz="1400" dirty="0"/>
              <a:t>      statement(s)</a:t>
            </a:r>
          </a:p>
          <a:p>
            <a:pPr lvl="1"/>
            <a:r>
              <a:rPr lang="en-US" sz="1400" dirty="0"/>
              <a:t>   </a:t>
            </a:r>
            <a:r>
              <a:rPr lang="en-US" sz="1400" dirty="0" err="1"/>
              <a:t>elif</a:t>
            </a:r>
            <a:r>
              <a:rPr lang="en-US" sz="1400" dirty="0"/>
              <a:t> expression3:</a:t>
            </a:r>
          </a:p>
          <a:p>
            <a:pPr lvl="1"/>
            <a:r>
              <a:rPr lang="en-US" sz="1400" dirty="0"/>
              <a:t>      statement(s)</a:t>
            </a:r>
          </a:p>
          <a:p>
            <a:pPr lvl="1"/>
            <a:r>
              <a:rPr lang="en-US" sz="1400" dirty="0"/>
              <a:t>   </a:t>
            </a:r>
            <a:r>
              <a:rPr lang="en-US" sz="1400" dirty="0" err="1"/>
              <a:t>elif</a:t>
            </a:r>
            <a:r>
              <a:rPr lang="en-US" sz="1400" dirty="0"/>
              <a:t> expression4:</a:t>
            </a:r>
          </a:p>
          <a:p>
            <a:pPr lvl="1"/>
            <a:r>
              <a:rPr lang="en-US" sz="1400" dirty="0"/>
              <a:t>      statement(s)</a:t>
            </a:r>
          </a:p>
          <a:p>
            <a:pPr lvl="1"/>
            <a:r>
              <a:rPr lang="en-US" sz="1400" dirty="0"/>
              <a:t>   else:</a:t>
            </a:r>
          </a:p>
          <a:p>
            <a:pPr lvl="1"/>
            <a:r>
              <a:rPr lang="en-US" sz="1400" dirty="0"/>
              <a:t>      statement(s)</a:t>
            </a:r>
          </a:p>
          <a:p>
            <a:pPr lvl="1"/>
            <a:r>
              <a:rPr lang="en-US" sz="1400" dirty="0"/>
              <a:t>else:</a:t>
            </a:r>
          </a:p>
          <a:p>
            <a:pPr lvl="1"/>
            <a:r>
              <a:rPr lang="en-US" sz="1400" dirty="0"/>
              <a:t>   statement(s)</a:t>
            </a:r>
            <a:endParaRPr lang="en-US" sz="1600" dirty="0"/>
          </a:p>
        </p:txBody>
      </p:sp>
      <p:pic>
        <p:nvPicPr>
          <p:cNvPr id="70659" name="Picture 3" descr="Python nested if else flow chart diagram">
            <a:extLst>
              <a:ext uri="{FF2B5EF4-FFF2-40B4-BE49-F238E27FC236}">
                <a16:creationId xmlns:a16="http://schemas.microsoft.com/office/drawing/2014/main" id="{AA4A1001-4C9D-41CA-B1F6-9599902F2F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0881" y="1274735"/>
            <a:ext cx="2646982" cy="4135466"/>
          </a:xfrm>
          <a:prstGeom prst="rect">
            <a:avLst/>
          </a:prstGeom>
          <a:ln w="38100" cap="sq">
            <a:solidFill>
              <a:schemeClr val="accent1"/>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6C34D636-F384-44D8-A911-1A31252CEFE7}"/>
              </a:ext>
            </a:extLst>
          </p:cNvPr>
          <p:cNvSpPr txBox="1"/>
          <p:nvPr/>
        </p:nvSpPr>
        <p:spPr>
          <a:xfrm>
            <a:off x="3252216" y="817478"/>
            <a:ext cx="1319784" cy="338554"/>
          </a:xfrm>
          <a:prstGeom prst="rect">
            <a:avLst/>
          </a:prstGeom>
          <a:noFill/>
        </p:spPr>
        <p:txBody>
          <a:bodyPr wrap="square">
            <a:spAutoFit/>
          </a:bodyPr>
          <a:lstStyle/>
          <a:p>
            <a:r>
              <a:rPr lang="en-US" altLang="en-US" sz="1600" b="1" dirty="0">
                <a:solidFill>
                  <a:srgbClr val="B80E0F"/>
                </a:solidFill>
              </a:rPr>
              <a:t>Flowchart :</a:t>
            </a:r>
          </a:p>
        </p:txBody>
      </p:sp>
      <p:sp>
        <p:nvSpPr>
          <p:cNvPr id="16" name="TextBox 4">
            <a:extLst>
              <a:ext uri="{FF2B5EF4-FFF2-40B4-BE49-F238E27FC236}">
                <a16:creationId xmlns:a16="http://schemas.microsoft.com/office/drawing/2014/main" id="{8201A8FE-44CD-4DB6-A925-3FAA7F5E06E5}"/>
              </a:ext>
            </a:extLst>
          </p:cNvPr>
          <p:cNvSpPr txBox="1">
            <a:spLocks noChangeArrowheads="1"/>
          </p:cNvSpPr>
          <p:nvPr/>
        </p:nvSpPr>
        <p:spPr bwMode="auto">
          <a:xfrm>
            <a:off x="5943600" y="810990"/>
            <a:ext cx="109677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defRPr>
            </a:lvl9pPr>
          </a:lstStyle>
          <a:p>
            <a:r>
              <a:rPr lang="en-US" altLang="en-US" sz="1600" b="1" dirty="0">
                <a:solidFill>
                  <a:srgbClr val="B80E0F"/>
                </a:solidFill>
              </a:rPr>
              <a:t>Example:</a:t>
            </a:r>
          </a:p>
        </p:txBody>
      </p:sp>
    </p:spTree>
    <p:extLst>
      <p:ext uri="{BB962C8B-B14F-4D97-AF65-F5344CB8AC3E}">
        <p14:creationId xmlns:p14="http://schemas.microsoft.com/office/powerpoint/2010/main" val="54601087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D45764D-0B6A-4F72-98A1-1134F0865C88}"/>
              </a:ext>
            </a:extLst>
          </p:cNvPr>
          <p:cNvSpPr txBox="1"/>
          <p:nvPr/>
        </p:nvSpPr>
        <p:spPr>
          <a:xfrm>
            <a:off x="320040" y="609600"/>
            <a:ext cx="8153400" cy="2730043"/>
          </a:xfrm>
          <a:prstGeom prst="rect">
            <a:avLst/>
          </a:prstGeom>
          <a:noFill/>
        </p:spPr>
        <p:txBody>
          <a:bodyPr wrap="square">
            <a:spAutoFit/>
          </a:bodyPr>
          <a:lstStyle/>
          <a:p>
            <a:pPr algn="just">
              <a:lnSpc>
                <a:spcPct val="150000"/>
              </a:lnSpc>
            </a:pPr>
            <a:r>
              <a:rPr lang="en-US" sz="1400" b="1" dirty="0">
                <a:solidFill>
                  <a:srgbClr val="B80E0F"/>
                </a:solidFill>
              </a:rPr>
              <a:t>RANGE FUNCTION:</a:t>
            </a:r>
          </a:p>
          <a:p>
            <a:pPr algn="just">
              <a:lnSpc>
                <a:spcPct val="150000"/>
              </a:lnSpc>
            </a:pPr>
            <a:r>
              <a:rPr lang="en-US" sz="1400" dirty="0">
                <a:solidFill>
                  <a:srgbClr val="000000"/>
                </a:solidFill>
              </a:rPr>
              <a:t>T</a:t>
            </a:r>
            <a:r>
              <a:rPr lang="en-US" sz="1400" b="0" i="0" u="none" strike="noStrike" baseline="0" dirty="0">
                <a:solidFill>
                  <a:srgbClr val="000000"/>
                </a:solidFill>
                <a:latin typeface="Arial" panose="020B0604020202020204" pitchFamily="34" charset="0"/>
              </a:rPr>
              <a:t>he statements can be repeated according to our requirement with the help of range() function. The range() can be used in following ways </a:t>
            </a:r>
          </a:p>
          <a:p>
            <a:pPr marL="857250" lvl="1" indent="-400050" algn="just">
              <a:lnSpc>
                <a:spcPct val="150000"/>
              </a:lnSpc>
              <a:buFont typeface="+mj-lt"/>
              <a:buAutoNum type="romanLcPeriod"/>
            </a:pPr>
            <a:r>
              <a:rPr lang="en-US" sz="1200" b="0" i="0" u="none" strike="noStrike" baseline="0" dirty="0">
                <a:solidFill>
                  <a:srgbClr val="000000"/>
                </a:solidFill>
                <a:latin typeface="Arial" panose="020B0604020202020204" pitchFamily="34" charset="0"/>
              </a:rPr>
              <a:t>range(</a:t>
            </a:r>
            <a:r>
              <a:rPr lang="en-US" sz="1200" b="0" i="0" u="none" strike="noStrike" baseline="0" dirty="0" err="1">
                <a:solidFill>
                  <a:srgbClr val="000000"/>
                </a:solidFill>
                <a:latin typeface="Arial" panose="020B0604020202020204" pitchFamily="34" charset="0"/>
              </a:rPr>
              <a:t>endvalue</a:t>
            </a:r>
            <a:r>
              <a:rPr lang="en-US" sz="1200" b="0" i="0" u="none" strike="noStrike" baseline="0" dirty="0">
                <a:solidFill>
                  <a:srgbClr val="000000"/>
                </a:solidFill>
                <a:latin typeface="Arial" panose="020B0604020202020204" pitchFamily="34" charset="0"/>
              </a:rPr>
              <a:t>): This range() will begin from 0 and continues </a:t>
            </a:r>
            <a:r>
              <a:rPr lang="en-US" sz="1200" b="0" i="0" u="none" strike="noStrike" baseline="0" dirty="0" err="1">
                <a:solidFill>
                  <a:srgbClr val="000000"/>
                </a:solidFill>
                <a:latin typeface="Arial" panose="020B0604020202020204" pitchFamily="34" charset="0"/>
              </a:rPr>
              <a:t>upto</a:t>
            </a:r>
            <a:r>
              <a:rPr lang="en-US" sz="1200" b="0" i="0" u="none" strike="noStrike" baseline="0" dirty="0">
                <a:solidFill>
                  <a:srgbClr val="000000"/>
                </a:solidFill>
                <a:latin typeface="Arial" panose="020B0604020202020204" pitchFamily="34" charset="0"/>
              </a:rPr>
              <a:t> the specified "endvalue-1" </a:t>
            </a:r>
          </a:p>
          <a:p>
            <a:pPr marL="857250" lvl="1" indent="-400050" algn="just">
              <a:lnSpc>
                <a:spcPct val="150000"/>
              </a:lnSpc>
              <a:buFont typeface="+mj-lt"/>
              <a:buAutoNum type="romanLcPeriod"/>
            </a:pPr>
            <a:r>
              <a:rPr lang="en-US" sz="1200" b="0" i="0" u="none" strike="noStrike" baseline="0" dirty="0">
                <a:solidFill>
                  <a:srgbClr val="000000"/>
                </a:solidFill>
                <a:latin typeface="Arial" panose="020B0604020202020204" pitchFamily="34" charset="0"/>
              </a:rPr>
              <a:t>range(</a:t>
            </a:r>
            <a:r>
              <a:rPr lang="en-US" sz="1200" b="0" i="0" u="none" strike="noStrike" baseline="0" dirty="0" err="1">
                <a:solidFill>
                  <a:srgbClr val="000000"/>
                </a:solidFill>
                <a:latin typeface="Arial" panose="020B0604020202020204" pitchFamily="34" charset="0"/>
              </a:rPr>
              <a:t>startvalue</a:t>
            </a:r>
            <a:r>
              <a:rPr lang="en-US" sz="1200" b="0" i="0" u="none" strike="noStrike" baseline="0" dirty="0">
                <a:solidFill>
                  <a:srgbClr val="000000"/>
                </a:solidFill>
                <a:latin typeface="Arial" panose="020B0604020202020204" pitchFamily="34" charset="0"/>
              </a:rPr>
              <a:t>, </a:t>
            </a:r>
            <a:r>
              <a:rPr lang="en-US" sz="1200" b="0" i="0" u="none" strike="noStrike" baseline="0" dirty="0" err="1">
                <a:solidFill>
                  <a:srgbClr val="000000"/>
                </a:solidFill>
                <a:latin typeface="Arial" panose="020B0604020202020204" pitchFamily="34" charset="0"/>
              </a:rPr>
              <a:t>endvalue</a:t>
            </a:r>
            <a:r>
              <a:rPr lang="en-US" sz="1200" b="0" i="0" u="none" strike="noStrike" baseline="0" dirty="0">
                <a:solidFill>
                  <a:srgbClr val="000000"/>
                </a:solidFill>
                <a:latin typeface="Arial" panose="020B0604020202020204" pitchFamily="34" charset="0"/>
              </a:rPr>
              <a:t>): This range() will begin from the specified "</a:t>
            </a:r>
            <a:r>
              <a:rPr lang="en-US" sz="1200" b="0" i="0" u="none" strike="noStrike" baseline="0" dirty="0" err="1">
                <a:solidFill>
                  <a:srgbClr val="000000"/>
                </a:solidFill>
                <a:latin typeface="Arial" panose="020B0604020202020204" pitchFamily="34" charset="0"/>
              </a:rPr>
              <a:t>startvalue</a:t>
            </a:r>
            <a:r>
              <a:rPr lang="en-US" sz="1200" b="0" i="0" u="none" strike="noStrike" baseline="0" dirty="0">
                <a:solidFill>
                  <a:srgbClr val="000000"/>
                </a:solidFill>
                <a:latin typeface="Arial" panose="020B0604020202020204" pitchFamily="34" charset="0"/>
              </a:rPr>
              <a:t>" and continues </a:t>
            </a:r>
            <a:r>
              <a:rPr lang="en-US" sz="1200" b="0" i="0" u="none" strike="noStrike" baseline="0" dirty="0" err="1">
                <a:solidFill>
                  <a:srgbClr val="000000"/>
                </a:solidFill>
                <a:latin typeface="Arial" panose="020B0604020202020204" pitchFamily="34" charset="0"/>
              </a:rPr>
              <a:t>upto</a:t>
            </a:r>
            <a:r>
              <a:rPr lang="en-US" sz="1200" b="0" i="0" u="none" strike="noStrike" baseline="0" dirty="0">
                <a:solidFill>
                  <a:srgbClr val="000000"/>
                </a:solidFill>
                <a:latin typeface="Arial" panose="020B0604020202020204" pitchFamily="34" charset="0"/>
              </a:rPr>
              <a:t> the specified "endvalue-1" </a:t>
            </a:r>
          </a:p>
          <a:p>
            <a:pPr marL="857250" lvl="1" indent="-400050" algn="just">
              <a:lnSpc>
                <a:spcPct val="150000"/>
              </a:lnSpc>
              <a:buFont typeface="+mj-lt"/>
              <a:buAutoNum type="romanLcPeriod"/>
            </a:pPr>
            <a:r>
              <a:rPr lang="en-US" sz="1200" b="0" i="0" u="none" strike="noStrike" baseline="0" dirty="0">
                <a:solidFill>
                  <a:srgbClr val="000000"/>
                </a:solidFill>
                <a:latin typeface="Arial" panose="020B0604020202020204" pitchFamily="34" charset="0"/>
              </a:rPr>
              <a:t>range(</a:t>
            </a:r>
            <a:r>
              <a:rPr lang="en-US" sz="1200" b="0" i="0" u="none" strike="noStrike" baseline="0" dirty="0" err="1">
                <a:solidFill>
                  <a:srgbClr val="000000"/>
                </a:solidFill>
                <a:latin typeface="Arial" panose="020B0604020202020204" pitchFamily="34" charset="0"/>
              </a:rPr>
              <a:t>startvalue</a:t>
            </a:r>
            <a:r>
              <a:rPr lang="en-US" sz="1200" b="0" i="0" u="none" strike="noStrike" baseline="0" dirty="0">
                <a:solidFill>
                  <a:srgbClr val="000000"/>
                </a:solidFill>
                <a:latin typeface="Arial" panose="020B0604020202020204" pitchFamily="34" charset="0"/>
              </a:rPr>
              <a:t>, </a:t>
            </a:r>
            <a:r>
              <a:rPr lang="en-US" sz="1200" b="0" i="0" u="none" strike="noStrike" baseline="0" dirty="0" err="1">
                <a:solidFill>
                  <a:srgbClr val="000000"/>
                </a:solidFill>
                <a:latin typeface="Arial" panose="020B0604020202020204" pitchFamily="34" charset="0"/>
              </a:rPr>
              <a:t>endvalue</a:t>
            </a:r>
            <a:r>
              <a:rPr lang="en-US" sz="1200" b="0" i="0" u="none" strike="noStrike" baseline="0" dirty="0">
                <a:solidFill>
                  <a:srgbClr val="000000"/>
                </a:solidFill>
                <a:latin typeface="Arial" panose="020B0604020202020204" pitchFamily="34" charset="0"/>
              </a:rPr>
              <a:t>, </a:t>
            </a:r>
            <a:r>
              <a:rPr lang="en-US" sz="1200" b="0" i="0" u="none" strike="noStrike" baseline="0" dirty="0" err="1">
                <a:solidFill>
                  <a:srgbClr val="000000"/>
                </a:solidFill>
                <a:latin typeface="Arial" panose="020B0604020202020204" pitchFamily="34" charset="0"/>
              </a:rPr>
              <a:t>stepvalue</a:t>
            </a:r>
            <a:r>
              <a:rPr lang="en-US" sz="1200" b="0" i="0" u="none" strike="noStrike" baseline="0" dirty="0">
                <a:solidFill>
                  <a:srgbClr val="000000"/>
                </a:solidFill>
                <a:latin typeface="Arial" panose="020B0604020202020204" pitchFamily="34" charset="0"/>
              </a:rPr>
              <a:t>): This range() will begin from the specified "</a:t>
            </a:r>
            <a:r>
              <a:rPr lang="en-US" sz="1200" b="0" i="0" u="none" strike="noStrike" baseline="0" dirty="0" err="1">
                <a:solidFill>
                  <a:srgbClr val="000000"/>
                </a:solidFill>
                <a:latin typeface="Arial" panose="020B0604020202020204" pitchFamily="34" charset="0"/>
              </a:rPr>
              <a:t>startvalue</a:t>
            </a:r>
            <a:r>
              <a:rPr lang="en-US" sz="1200" b="0" i="0" u="none" strike="noStrike" baseline="0" dirty="0">
                <a:solidFill>
                  <a:srgbClr val="000000"/>
                </a:solidFill>
                <a:latin typeface="Arial" panose="020B0604020202020204" pitchFamily="34" charset="0"/>
              </a:rPr>
              <a:t>" and continues </a:t>
            </a:r>
            <a:r>
              <a:rPr lang="en-US" sz="1200" b="0" i="0" u="none" strike="noStrike" baseline="0" dirty="0" err="1">
                <a:solidFill>
                  <a:srgbClr val="000000"/>
                </a:solidFill>
                <a:latin typeface="Arial" panose="020B0604020202020204" pitchFamily="34" charset="0"/>
              </a:rPr>
              <a:t>upto</a:t>
            </a:r>
            <a:r>
              <a:rPr lang="en-US" sz="1200" b="0" i="0" u="none" strike="noStrike" baseline="0" dirty="0">
                <a:solidFill>
                  <a:srgbClr val="000000"/>
                </a:solidFill>
                <a:latin typeface="Arial" panose="020B0604020202020204" pitchFamily="34" charset="0"/>
              </a:rPr>
              <a:t> the specified "endvalue-1" and it will increase or decrease with the specified "</a:t>
            </a:r>
            <a:r>
              <a:rPr lang="en-US" sz="1200" b="0" i="0" u="none" strike="noStrike" baseline="0" dirty="0" err="1">
                <a:solidFill>
                  <a:srgbClr val="000000"/>
                </a:solidFill>
                <a:latin typeface="Arial" panose="020B0604020202020204" pitchFamily="34" charset="0"/>
              </a:rPr>
              <a:t>stepvalue</a:t>
            </a:r>
            <a:r>
              <a:rPr lang="en-US" sz="1200" b="0" i="0" u="none" strike="noStrike" baseline="0" dirty="0">
                <a:solidFill>
                  <a:srgbClr val="000000"/>
                </a:solidFill>
                <a:latin typeface="Arial" panose="020B0604020202020204" pitchFamily="34" charset="0"/>
              </a:rPr>
              <a:t>" </a:t>
            </a:r>
          </a:p>
          <a:p>
            <a:pPr algn="just">
              <a:lnSpc>
                <a:spcPct val="150000"/>
              </a:lnSpc>
            </a:pPr>
            <a:r>
              <a:rPr lang="en-US" sz="1400" b="0" i="0" u="none" strike="noStrike" baseline="0" dirty="0">
                <a:solidFill>
                  <a:srgbClr val="000000"/>
                </a:solidFill>
                <a:latin typeface="Arial" panose="020B0604020202020204" pitchFamily="34" charset="0"/>
              </a:rPr>
              <a:t>If the "</a:t>
            </a:r>
            <a:r>
              <a:rPr lang="en-US" sz="1400" b="0" i="0" u="none" strike="noStrike" baseline="0" dirty="0" err="1">
                <a:solidFill>
                  <a:srgbClr val="000000"/>
                </a:solidFill>
                <a:latin typeface="Arial" panose="020B0604020202020204" pitchFamily="34" charset="0"/>
              </a:rPr>
              <a:t>stepvalue</a:t>
            </a:r>
            <a:r>
              <a:rPr lang="en-US" sz="1400" b="0" i="0" u="none" strike="noStrike" baseline="0" dirty="0">
                <a:solidFill>
                  <a:srgbClr val="000000"/>
                </a:solidFill>
                <a:latin typeface="Arial" panose="020B0604020202020204" pitchFamily="34" charset="0"/>
              </a:rPr>
              <a:t>" is not specified then the default "</a:t>
            </a:r>
            <a:r>
              <a:rPr lang="en-US" sz="1400" b="0" i="0" u="none" strike="noStrike" baseline="0" dirty="0" err="1">
                <a:solidFill>
                  <a:srgbClr val="000000"/>
                </a:solidFill>
                <a:latin typeface="Arial" panose="020B0604020202020204" pitchFamily="34" charset="0"/>
              </a:rPr>
              <a:t>stepvalue</a:t>
            </a:r>
            <a:r>
              <a:rPr lang="en-US" sz="1400" b="0" i="0" u="none" strike="noStrike" baseline="0" dirty="0">
                <a:solidFill>
                  <a:srgbClr val="000000"/>
                </a:solidFill>
                <a:latin typeface="Arial" panose="020B0604020202020204" pitchFamily="34" charset="0"/>
              </a:rPr>
              <a:t>" is 1. </a:t>
            </a:r>
            <a:endParaRPr lang="en-US" sz="1600" dirty="0"/>
          </a:p>
        </p:txBody>
      </p:sp>
      <p:sp>
        <p:nvSpPr>
          <p:cNvPr id="5" name="TextBox 4">
            <a:extLst>
              <a:ext uri="{FF2B5EF4-FFF2-40B4-BE49-F238E27FC236}">
                <a16:creationId xmlns:a16="http://schemas.microsoft.com/office/drawing/2014/main" id="{C75B28F2-EAE5-43BA-976E-54E2EAB04748}"/>
              </a:ext>
            </a:extLst>
          </p:cNvPr>
          <p:cNvSpPr txBox="1"/>
          <p:nvPr/>
        </p:nvSpPr>
        <p:spPr>
          <a:xfrm>
            <a:off x="228600" y="5794893"/>
            <a:ext cx="8610600" cy="369332"/>
          </a:xfrm>
          <a:prstGeom prst="rect">
            <a:avLst/>
          </a:prstGeom>
          <a:noFill/>
        </p:spPr>
        <p:txBody>
          <a:bodyPr wrap="square">
            <a:spAutoFit/>
          </a:bodyPr>
          <a:lstStyle/>
          <a:p>
            <a:r>
              <a:rPr lang="en-US" sz="1800" b="1" i="0" u="none" strike="noStrike" baseline="0" dirty="0">
                <a:solidFill>
                  <a:srgbClr val="FFFF00"/>
                </a:solidFill>
                <a:latin typeface="Arial" panose="020B0604020202020204" pitchFamily="34" charset="0"/>
              </a:rPr>
              <a:t>Note</a:t>
            </a:r>
            <a:r>
              <a:rPr lang="en-US" sz="1800" i="0" u="none" strike="noStrike" baseline="0" dirty="0">
                <a:solidFill>
                  <a:schemeClr val="bg1"/>
                </a:solidFill>
                <a:latin typeface="Arial" panose="020B0604020202020204" pitchFamily="34" charset="0"/>
              </a:rPr>
              <a:t>: If you know number of iterations then use for-loop otherwise use While-loop </a:t>
            </a:r>
            <a:endParaRPr lang="en-US" dirty="0">
              <a:solidFill>
                <a:schemeClr val="bg1"/>
              </a:solidFill>
            </a:endParaRPr>
          </a:p>
        </p:txBody>
      </p:sp>
      <p:sp>
        <p:nvSpPr>
          <p:cNvPr id="7" name="Title 1">
            <a:extLst>
              <a:ext uri="{FF2B5EF4-FFF2-40B4-BE49-F238E27FC236}">
                <a16:creationId xmlns:a16="http://schemas.microsoft.com/office/drawing/2014/main" id="{5DDC6117-307E-4CD7-B43F-451484EDB607}"/>
              </a:ext>
            </a:extLst>
          </p:cNvPr>
          <p:cNvSpPr txBox="1">
            <a:spLocks/>
          </p:cNvSpPr>
          <p:nvPr/>
        </p:nvSpPr>
        <p:spPr>
          <a:xfrm>
            <a:off x="320040" y="152400"/>
            <a:ext cx="7797800" cy="381000"/>
          </a:xfrm>
          <a:prstGeom prst="rect">
            <a:avLst/>
          </a:prstGeom>
        </p:spPr>
        <p:txBody>
          <a:bodyPr vert="horz" lIns="91440" tIns="45720" rIns="91440" bIns="45720" rtlCol="0" anchor="ctr">
            <a:noAutofit/>
          </a:bodyPr>
          <a:lstStyle>
            <a:lvl1pPr algn="l" rtl="0" eaLnBrk="0" fontAlgn="base" hangingPunct="0">
              <a:lnSpc>
                <a:spcPct val="90000"/>
              </a:lnSpc>
              <a:spcBef>
                <a:spcPct val="0"/>
              </a:spcBef>
              <a:spcAft>
                <a:spcPct val="0"/>
              </a:spcAft>
              <a:defRPr sz="4400" kern="1200" cap="all">
                <a:solidFill>
                  <a:schemeClr val="accent1"/>
                </a:solidFill>
                <a:latin typeface="+mj-lt"/>
                <a:ea typeface="+mj-ea"/>
                <a:cs typeface="+mj-cs"/>
              </a:defRPr>
            </a:lvl1pPr>
            <a:lvl2pPr algn="l" rtl="0" eaLnBrk="0" fontAlgn="base" hangingPunct="0">
              <a:lnSpc>
                <a:spcPct val="90000"/>
              </a:lnSpc>
              <a:spcBef>
                <a:spcPct val="0"/>
              </a:spcBef>
              <a:spcAft>
                <a:spcPct val="0"/>
              </a:spcAft>
              <a:defRPr sz="4400">
                <a:solidFill>
                  <a:schemeClr val="accent1"/>
                </a:solidFill>
                <a:latin typeface="Arial Black" panose="020B0A04020102020204" pitchFamily="34" charset="0"/>
              </a:defRPr>
            </a:lvl2pPr>
            <a:lvl3pPr algn="l" rtl="0" eaLnBrk="0" fontAlgn="base" hangingPunct="0">
              <a:lnSpc>
                <a:spcPct val="90000"/>
              </a:lnSpc>
              <a:spcBef>
                <a:spcPct val="0"/>
              </a:spcBef>
              <a:spcAft>
                <a:spcPct val="0"/>
              </a:spcAft>
              <a:defRPr sz="4400">
                <a:solidFill>
                  <a:schemeClr val="accent1"/>
                </a:solidFill>
                <a:latin typeface="Arial Black" panose="020B0A04020102020204" pitchFamily="34" charset="0"/>
              </a:defRPr>
            </a:lvl3pPr>
            <a:lvl4pPr algn="l" rtl="0" eaLnBrk="0" fontAlgn="base" hangingPunct="0">
              <a:lnSpc>
                <a:spcPct val="90000"/>
              </a:lnSpc>
              <a:spcBef>
                <a:spcPct val="0"/>
              </a:spcBef>
              <a:spcAft>
                <a:spcPct val="0"/>
              </a:spcAft>
              <a:defRPr sz="4400">
                <a:solidFill>
                  <a:schemeClr val="accent1"/>
                </a:solidFill>
                <a:latin typeface="Arial Black" panose="020B0A04020102020204" pitchFamily="34" charset="0"/>
              </a:defRPr>
            </a:lvl4pPr>
            <a:lvl5pPr algn="l" rtl="0" eaLnBrk="0" fontAlgn="base" hangingPunct="0">
              <a:lnSpc>
                <a:spcPct val="90000"/>
              </a:lnSpc>
              <a:spcBef>
                <a:spcPct val="0"/>
              </a:spcBef>
              <a:spcAft>
                <a:spcPct val="0"/>
              </a:spcAft>
              <a:defRPr sz="4400">
                <a:solidFill>
                  <a:schemeClr val="accent1"/>
                </a:solidFill>
                <a:latin typeface="Arial Black" panose="020B0A04020102020204" pitchFamily="34" charset="0"/>
              </a:defRPr>
            </a:lvl5pPr>
            <a:lvl6pPr marL="457200" algn="l" rtl="0" fontAlgn="base">
              <a:lnSpc>
                <a:spcPct val="90000"/>
              </a:lnSpc>
              <a:spcBef>
                <a:spcPct val="0"/>
              </a:spcBef>
              <a:spcAft>
                <a:spcPct val="0"/>
              </a:spcAft>
              <a:defRPr sz="4400">
                <a:solidFill>
                  <a:schemeClr val="accent1"/>
                </a:solidFill>
                <a:latin typeface="Arial Black" panose="020B0A04020102020204" pitchFamily="34" charset="0"/>
              </a:defRPr>
            </a:lvl6pPr>
            <a:lvl7pPr marL="914400" algn="l" rtl="0" fontAlgn="base">
              <a:lnSpc>
                <a:spcPct val="90000"/>
              </a:lnSpc>
              <a:spcBef>
                <a:spcPct val="0"/>
              </a:spcBef>
              <a:spcAft>
                <a:spcPct val="0"/>
              </a:spcAft>
              <a:defRPr sz="4400">
                <a:solidFill>
                  <a:schemeClr val="accent1"/>
                </a:solidFill>
                <a:latin typeface="Arial Black" panose="020B0A04020102020204" pitchFamily="34" charset="0"/>
              </a:defRPr>
            </a:lvl7pPr>
            <a:lvl8pPr marL="1371600" algn="l" rtl="0" fontAlgn="base">
              <a:lnSpc>
                <a:spcPct val="90000"/>
              </a:lnSpc>
              <a:spcBef>
                <a:spcPct val="0"/>
              </a:spcBef>
              <a:spcAft>
                <a:spcPct val="0"/>
              </a:spcAft>
              <a:defRPr sz="4400">
                <a:solidFill>
                  <a:schemeClr val="accent1"/>
                </a:solidFill>
                <a:latin typeface="Arial Black" panose="020B0A04020102020204" pitchFamily="34" charset="0"/>
              </a:defRPr>
            </a:lvl8pPr>
            <a:lvl9pPr marL="1828800" algn="l" rtl="0" fontAlgn="base">
              <a:lnSpc>
                <a:spcPct val="90000"/>
              </a:lnSpc>
              <a:spcBef>
                <a:spcPct val="0"/>
              </a:spcBef>
              <a:spcAft>
                <a:spcPct val="0"/>
              </a:spcAft>
              <a:defRPr sz="4400">
                <a:solidFill>
                  <a:schemeClr val="accent1"/>
                </a:solidFill>
                <a:latin typeface="Arial Black" panose="020B0A04020102020204" pitchFamily="34" charset="0"/>
              </a:defRPr>
            </a:lvl9pPr>
          </a:lstStyle>
          <a:p>
            <a:pPr defTabSz="914400"/>
            <a:r>
              <a:rPr lang="en-US" sz="2400" dirty="0"/>
              <a:t>ITERATIVE/Looping STATEMENTS(1/5) 	</a:t>
            </a:r>
          </a:p>
        </p:txBody>
      </p:sp>
      <p:pic>
        <p:nvPicPr>
          <p:cNvPr id="9" name="Picture 8">
            <a:extLst>
              <a:ext uri="{FF2B5EF4-FFF2-40B4-BE49-F238E27FC236}">
                <a16:creationId xmlns:a16="http://schemas.microsoft.com/office/drawing/2014/main" id="{6106E006-F59E-449B-A203-5FA2276F19EE}"/>
              </a:ext>
            </a:extLst>
          </p:cNvPr>
          <p:cNvPicPr>
            <a:picLocks noChangeAspect="1"/>
          </p:cNvPicPr>
          <p:nvPr/>
        </p:nvPicPr>
        <p:blipFill>
          <a:blip r:embed="rId2"/>
          <a:stretch>
            <a:fillRect/>
          </a:stretch>
        </p:blipFill>
        <p:spPr>
          <a:xfrm>
            <a:off x="5105400" y="3311029"/>
            <a:ext cx="3361944" cy="2171739"/>
          </a:xfrm>
          <a:prstGeom prst="rect">
            <a:avLst/>
          </a:prstGeom>
          <a:ln w="38100" cap="sq">
            <a:solidFill>
              <a:schemeClr val="accent1"/>
            </a:solidFill>
            <a:prstDash val="solid"/>
            <a:miter lim="800000"/>
          </a:ln>
          <a:effectLst>
            <a:outerShdw blurRad="50800" dist="38100" dir="2700000" algn="tl" rotWithShape="0">
              <a:srgbClr val="000000">
                <a:alpha val="43000"/>
              </a:srgbClr>
            </a:outerShdw>
          </a:effectLst>
        </p:spPr>
      </p:pic>
      <p:pic>
        <p:nvPicPr>
          <p:cNvPr id="11" name="Picture 10">
            <a:extLst>
              <a:ext uri="{FF2B5EF4-FFF2-40B4-BE49-F238E27FC236}">
                <a16:creationId xmlns:a16="http://schemas.microsoft.com/office/drawing/2014/main" id="{F8A7254A-5D66-4336-B8F9-082D9B7D8143}"/>
              </a:ext>
            </a:extLst>
          </p:cNvPr>
          <p:cNvPicPr>
            <a:picLocks noChangeAspect="1"/>
          </p:cNvPicPr>
          <p:nvPr/>
        </p:nvPicPr>
        <p:blipFill>
          <a:blip r:embed="rId3"/>
          <a:stretch>
            <a:fillRect/>
          </a:stretch>
        </p:blipFill>
        <p:spPr>
          <a:xfrm>
            <a:off x="1828800" y="3429001"/>
            <a:ext cx="2209801" cy="1979740"/>
          </a:xfrm>
          <a:prstGeom prst="rect">
            <a:avLst/>
          </a:prstGeom>
          <a:ln w="38100" cap="sq">
            <a:solidFill>
              <a:schemeClr val="accent1"/>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81496825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1CAC00-4083-4600-9EED-B6735B72E2CE}"/>
              </a:ext>
            </a:extLst>
          </p:cNvPr>
          <p:cNvSpPr>
            <a:spLocks noGrp="1"/>
          </p:cNvSpPr>
          <p:nvPr>
            <p:ph type="title"/>
          </p:nvPr>
        </p:nvSpPr>
        <p:spPr>
          <a:xfrm>
            <a:off x="152400" y="228600"/>
            <a:ext cx="7797800" cy="381000"/>
          </a:xfrm>
        </p:spPr>
        <p:txBody>
          <a:bodyPr/>
          <a:lstStyle/>
          <a:p>
            <a:r>
              <a:rPr lang="en-US" sz="2400" dirty="0"/>
              <a:t>ITERATIVE/Looping STATEMENTS(2/5)</a:t>
            </a:r>
          </a:p>
        </p:txBody>
      </p:sp>
      <p:sp>
        <p:nvSpPr>
          <p:cNvPr id="4" name="TextBox 3">
            <a:extLst>
              <a:ext uri="{FF2B5EF4-FFF2-40B4-BE49-F238E27FC236}">
                <a16:creationId xmlns:a16="http://schemas.microsoft.com/office/drawing/2014/main" id="{722BEBA5-50E3-4C56-8920-7357700F8F87}"/>
              </a:ext>
            </a:extLst>
          </p:cNvPr>
          <p:cNvSpPr txBox="1"/>
          <p:nvPr/>
        </p:nvSpPr>
        <p:spPr>
          <a:xfrm>
            <a:off x="228600" y="533400"/>
            <a:ext cx="8382000" cy="2637710"/>
          </a:xfrm>
          <a:prstGeom prst="rect">
            <a:avLst/>
          </a:prstGeom>
          <a:noFill/>
        </p:spPr>
        <p:txBody>
          <a:bodyPr wrap="square">
            <a:spAutoFit/>
          </a:bodyPr>
          <a:lstStyle/>
          <a:p>
            <a:pPr algn="just">
              <a:lnSpc>
                <a:spcPct val="150000"/>
              </a:lnSpc>
            </a:pPr>
            <a:r>
              <a:rPr lang="en-US" sz="1400" b="1" i="0" u="none" strike="noStrike" baseline="0" dirty="0">
                <a:solidFill>
                  <a:srgbClr val="C00000"/>
                </a:solidFill>
                <a:latin typeface="Arial" panose="020B0604020202020204" pitchFamily="34" charset="0"/>
              </a:rPr>
              <a:t>for loop: </a:t>
            </a:r>
            <a:endParaRPr lang="en-US" sz="1400" b="0" i="0" u="none" strike="noStrike" baseline="0" dirty="0">
              <a:solidFill>
                <a:srgbClr val="C00000"/>
              </a:solidFill>
              <a:latin typeface="Arial" panose="020B0604020202020204" pitchFamily="34" charset="0"/>
            </a:endParaRPr>
          </a:p>
          <a:p>
            <a:pPr algn="just">
              <a:lnSpc>
                <a:spcPct val="150000"/>
              </a:lnSpc>
            </a:pPr>
            <a:r>
              <a:rPr lang="en-US" sz="1400" b="0" i="0" u="none" strike="noStrike" baseline="0" dirty="0">
                <a:solidFill>
                  <a:srgbClr val="000000"/>
                </a:solidFill>
                <a:latin typeface="Arial" panose="020B0604020202020204" pitchFamily="34" charset="0"/>
              </a:rPr>
              <a:t>"for loop" is a repetition process which is used to execute group of statements repeatedly within the given range. </a:t>
            </a:r>
          </a:p>
          <a:p>
            <a:pPr algn="just">
              <a:lnSpc>
                <a:spcPct val="150000"/>
              </a:lnSpc>
            </a:pPr>
            <a:r>
              <a:rPr lang="en-US" sz="1400" b="1" i="0" u="none" strike="noStrike" baseline="0" dirty="0">
                <a:solidFill>
                  <a:srgbClr val="C00000"/>
                </a:solidFill>
                <a:latin typeface="Arial" panose="020B0604020202020204" pitchFamily="34" charset="0"/>
              </a:rPr>
              <a:t>Syntax: </a:t>
            </a:r>
            <a:endParaRPr lang="en-US" sz="1400" b="0" i="0" u="none" strike="noStrike" baseline="0" dirty="0">
              <a:solidFill>
                <a:srgbClr val="C00000"/>
              </a:solidFill>
              <a:latin typeface="Arial" panose="020B0604020202020204" pitchFamily="34" charset="0"/>
            </a:endParaRPr>
          </a:p>
          <a:p>
            <a:pPr lvl="1" algn="just">
              <a:lnSpc>
                <a:spcPct val="150000"/>
              </a:lnSpc>
            </a:pPr>
            <a:r>
              <a:rPr lang="en-US" sz="1400" b="0" i="0" u="none" strike="noStrike" baseline="0" dirty="0">
                <a:solidFill>
                  <a:srgbClr val="000000"/>
                </a:solidFill>
                <a:latin typeface="Arial" panose="020B0604020202020204" pitchFamily="34" charset="0"/>
              </a:rPr>
              <a:t>for variable in range()/str/sequence: </a:t>
            </a:r>
          </a:p>
          <a:p>
            <a:pPr lvl="2" algn="just">
              <a:lnSpc>
                <a:spcPct val="150000"/>
              </a:lnSpc>
            </a:pPr>
            <a:r>
              <a:rPr lang="en-US" sz="1400" b="0" i="0" u="none" strike="noStrike" baseline="0" dirty="0">
                <a:solidFill>
                  <a:srgbClr val="000000"/>
                </a:solidFill>
                <a:latin typeface="Arial" panose="020B0604020202020204" pitchFamily="34" charset="0"/>
              </a:rPr>
              <a:t>statement1 </a:t>
            </a:r>
          </a:p>
          <a:p>
            <a:pPr lvl="2" algn="just">
              <a:lnSpc>
                <a:spcPct val="150000"/>
              </a:lnSpc>
            </a:pPr>
            <a:r>
              <a:rPr lang="en-US" sz="1400" b="0" i="0" u="none" strike="noStrike" baseline="0" dirty="0">
                <a:solidFill>
                  <a:srgbClr val="000000"/>
                </a:solidFill>
                <a:latin typeface="Arial" panose="020B0604020202020204" pitchFamily="34" charset="0"/>
              </a:rPr>
              <a:t>statement2 </a:t>
            </a:r>
          </a:p>
          <a:p>
            <a:pPr lvl="2" algn="just">
              <a:lnSpc>
                <a:spcPct val="150000"/>
              </a:lnSpc>
            </a:pPr>
            <a:r>
              <a:rPr lang="en-US" sz="1400" b="0" i="0" u="none" strike="noStrike" baseline="0" dirty="0">
                <a:solidFill>
                  <a:srgbClr val="000000"/>
                </a:solidFill>
                <a:latin typeface="Arial" panose="020B0604020202020204" pitchFamily="34" charset="0"/>
              </a:rPr>
              <a:t>....... </a:t>
            </a:r>
          </a:p>
        </p:txBody>
      </p:sp>
      <p:pic>
        <p:nvPicPr>
          <p:cNvPr id="7" name="Picture 6">
            <a:extLst>
              <a:ext uri="{FF2B5EF4-FFF2-40B4-BE49-F238E27FC236}">
                <a16:creationId xmlns:a16="http://schemas.microsoft.com/office/drawing/2014/main" id="{CBC1632D-1900-4844-BF5A-A4EC634D0734}"/>
              </a:ext>
            </a:extLst>
          </p:cNvPr>
          <p:cNvPicPr>
            <a:picLocks noChangeAspect="1"/>
          </p:cNvPicPr>
          <p:nvPr/>
        </p:nvPicPr>
        <p:blipFill>
          <a:blip r:embed="rId2"/>
          <a:stretch>
            <a:fillRect/>
          </a:stretch>
        </p:blipFill>
        <p:spPr>
          <a:xfrm>
            <a:off x="3733800" y="1291940"/>
            <a:ext cx="1898974" cy="1852882"/>
          </a:xfrm>
          <a:prstGeom prst="rect">
            <a:avLst/>
          </a:prstGeom>
          <a:ln w="38100" cap="sq">
            <a:solidFill>
              <a:schemeClr val="accent1"/>
            </a:solidFill>
            <a:prstDash val="solid"/>
            <a:miter lim="800000"/>
          </a:ln>
          <a:effectLst>
            <a:outerShdw blurRad="50800" dist="38100" dir="2700000" algn="tl" rotWithShape="0">
              <a:srgbClr val="000000">
                <a:alpha val="43000"/>
              </a:srgbClr>
            </a:outerShdw>
          </a:effectLst>
        </p:spPr>
      </p:pic>
      <p:pic>
        <p:nvPicPr>
          <p:cNvPr id="9" name="Picture 8">
            <a:extLst>
              <a:ext uri="{FF2B5EF4-FFF2-40B4-BE49-F238E27FC236}">
                <a16:creationId xmlns:a16="http://schemas.microsoft.com/office/drawing/2014/main" id="{D3451A9E-071A-4EE7-84DE-173E410DF96D}"/>
              </a:ext>
            </a:extLst>
          </p:cNvPr>
          <p:cNvPicPr>
            <a:picLocks noChangeAspect="1"/>
          </p:cNvPicPr>
          <p:nvPr/>
        </p:nvPicPr>
        <p:blipFill>
          <a:blip r:embed="rId3"/>
          <a:stretch>
            <a:fillRect/>
          </a:stretch>
        </p:blipFill>
        <p:spPr>
          <a:xfrm>
            <a:off x="3276599" y="3396250"/>
            <a:ext cx="4446497" cy="2090150"/>
          </a:xfrm>
          <a:prstGeom prst="rect">
            <a:avLst/>
          </a:prstGeom>
          <a:ln w="38100" cap="sq">
            <a:solidFill>
              <a:schemeClr val="accent1"/>
            </a:solidFill>
            <a:prstDash val="solid"/>
            <a:miter lim="800000"/>
          </a:ln>
          <a:effectLst>
            <a:outerShdw blurRad="50800" dist="38100" dir="2700000" algn="tl" rotWithShape="0">
              <a:srgbClr val="000000">
                <a:alpha val="43000"/>
              </a:srgbClr>
            </a:outerShdw>
          </a:effectLst>
        </p:spPr>
      </p:pic>
      <p:pic>
        <p:nvPicPr>
          <p:cNvPr id="10" name="Picture 9">
            <a:extLst>
              <a:ext uri="{FF2B5EF4-FFF2-40B4-BE49-F238E27FC236}">
                <a16:creationId xmlns:a16="http://schemas.microsoft.com/office/drawing/2014/main" id="{34D584EE-2446-403F-8187-CF0DB052054D}"/>
              </a:ext>
            </a:extLst>
          </p:cNvPr>
          <p:cNvPicPr>
            <a:picLocks noChangeAspect="1"/>
          </p:cNvPicPr>
          <p:nvPr/>
        </p:nvPicPr>
        <p:blipFill>
          <a:blip r:embed="rId4"/>
          <a:stretch>
            <a:fillRect/>
          </a:stretch>
        </p:blipFill>
        <p:spPr>
          <a:xfrm>
            <a:off x="228600" y="3417998"/>
            <a:ext cx="1152244" cy="499915"/>
          </a:xfrm>
          <a:prstGeom prst="rect">
            <a:avLst/>
          </a:prstGeom>
        </p:spPr>
      </p:pic>
    </p:spTree>
    <p:extLst>
      <p:ext uri="{BB962C8B-B14F-4D97-AF65-F5344CB8AC3E}">
        <p14:creationId xmlns:p14="http://schemas.microsoft.com/office/powerpoint/2010/main" val="403204172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1CAC00-4083-4600-9EED-B6735B72E2CE}"/>
              </a:ext>
            </a:extLst>
          </p:cNvPr>
          <p:cNvSpPr>
            <a:spLocks noGrp="1"/>
          </p:cNvSpPr>
          <p:nvPr>
            <p:ph type="title"/>
          </p:nvPr>
        </p:nvSpPr>
        <p:spPr>
          <a:xfrm>
            <a:off x="152400" y="228600"/>
            <a:ext cx="7797800" cy="381000"/>
          </a:xfrm>
        </p:spPr>
        <p:txBody>
          <a:bodyPr/>
          <a:lstStyle/>
          <a:p>
            <a:r>
              <a:rPr lang="en-US" sz="2400" dirty="0"/>
              <a:t>ITERATIVE/Looping STATEMENTS(3/5) 	</a:t>
            </a:r>
          </a:p>
        </p:txBody>
      </p:sp>
      <p:sp>
        <p:nvSpPr>
          <p:cNvPr id="4" name="TextBox 3">
            <a:extLst>
              <a:ext uri="{FF2B5EF4-FFF2-40B4-BE49-F238E27FC236}">
                <a16:creationId xmlns:a16="http://schemas.microsoft.com/office/drawing/2014/main" id="{722BEBA5-50E3-4C56-8920-7357700F8F87}"/>
              </a:ext>
            </a:extLst>
          </p:cNvPr>
          <p:cNvSpPr txBox="1"/>
          <p:nvPr/>
        </p:nvSpPr>
        <p:spPr>
          <a:xfrm>
            <a:off x="188976" y="630936"/>
            <a:ext cx="8382000" cy="2129878"/>
          </a:xfrm>
          <a:prstGeom prst="rect">
            <a:avLst/>
          </a:prstGeom>
          <a:noFill/>
        </p:spPr>
        <p:txBody>
          <a:bodyPr wrap="square">
            <a:spAutoFit/>
          </a:bodyPr>
          <a:lstStyle/>
          <a:p>
            <a:pPr>
              <a:lnSpc>
                <a:spcPct val="150000"/>
              </a:lnSpc>
            </a:pPr>
            <a:r>
              <a:rPr lang="en-US" sz="1600" b="1" i="0" u="none" strike="noStrike" baseline="0" dirty="0">
                <a:solidFill>
                  <a:srgbClr val="B80E0F"/>
                </a:solidFill>
                <a:latin typeface="Arial" panose="020B0604020202020204" pitchFamily="34" charset="0"/>
              </a:rPr>
              <a:t>while loop: </a:t>
            </a:r>
            <a:endParaRPr lang="en-US" sz="1600" b="0" i="0" u="none" strike="noStrike" baseline="0" dirty="0">
              <a:solidFill>
                <a:srgbClr val="B80E0F"/>
              </a:solidFill>
              <a:latin typeface="Arial" panose="020B0604020202020204" pitchFamily="34" charset="0"/>
            </a:endParaRPr>
          </a:p>
          <a:p>
            <a:pPr>
              <a:lnSpc>
                <a:spcPct val="150000"/>
              </a:lnSpc>
            </a:pPr>
            <a:r>
              <a:rPr lang="en-US" sz="1400" b="0" i="0" u="none" strike="noStrike" baseline="0" dirty="0">
                <a:solidFill>
                  <a:srgbClr val="000000"/>
                </a:solidFill>
                <a:latin typeface="Arial" panose="020B0604020202020204" pitchFamily="34" charset="0"/>
              </a:rPr>
              <a:t>"while loop" is executing group of statements repeatedly based on the condition </a:t>
            </a:r>
            <a:r>
              <a:rPr lang="en-US" sz="1400" b="0" i="0" dirty="0">
                <a:solidFill>
                  <a:srgbClr val="000000"/>
                </a:solidFill>
                <a:effectLst/>
                <a:latin typeface="Verdana" panose="020B0604030504040204" pitchFamily="34" charset="0"/>
              </a:rPr>
              <a:t> as long as a condition is true</a:t>
            </a:r>
            <a:r>
              <a:rPr lang="en-US" sz="1400" b="0" i="0" u="none" strike="noStrike" baseline="0" dirty="0">
                <a:solidFill>
                  <a:srgbClr val="000000"/>
                </a:solidFill>
                <a:latin typeface="Arial" panose="020B0604020202020204" pitchFamily="34" charset="0"/>
              </a:rPr>
              <a:t>. </a:t>
            </a:r>
          </a:p>
          <a:p>
            <a:pPr>
              <a:lnSpc>
                <a:spcPct val="150000"/>
              </a:lnSpc>
            </a:pPr>
            <a:r>
              <a:rPr lang="en-US" sz="1600" b="1" i="0" u="none" strike="noStrike" baseline="0" dirty="0">
                <a:solidFill>
                  <a:srgbClr val="B80E0F"/>
                </a:solidFill>
                <a:latin typeface="Arial" panose="020B0604020202020204" pitchFamily="34" charset="0"/>
              </a:rPr>
              <a:t>Syntax: </a:t>
            </a:r>
            <a:endParaRPr lang="en-US" sz="1600" b="0" i="0" u="none" strike="noStrike" baseline="0" dirty="0">
              <a:solidFill>
                <a:srgbClr val="B80E0F"/>
              </a:solidFill>
              <a:latin typeface="Arial" panose="020B0604020202020204" pitchFamily="34" charset="0"/>
            </a:endParaRPr>
          </a:p>
          <a:p>
            <a:pPr lvl="1">
              <a:lnSpc>
                <a:spcPct val="150000"/>
              </a:lnSpc>
            </a:pPr>
            <a:r>
              <a:rPr lang="en-US" sz="1400" b="0" i="0" u="none" strike="noStrike" baseline="0" dirty="0">
                <a:solidFill>
                  <a:srgbClr val="000000"/>
                </a:solidFill>
                <a:latin typeface="Arial" panose="020B0604020202020204" pitchFamily="34" charset="0"/>
              </a:rPr>
              <a:t>while &lt;condition&gt;: </a:t>
            </a:r>
          </a:p>
          <a:p>
            <a:pPr lvl="1">
              <a:lnSpc>
                <a:spcPct val="150000"/>
              </a:lnSpc>
            </a:pPr>
            <a:r>
              <a:rPr lang="en-US" sz="1400" dirty="0">
                <a:solidFill>
                  <a:srgbClr val="000000"/>
                </a:solidFill>
              </a:rPr>
              <a:t>	</a:t>
            </a:r>
            <a:r>
              <a:rPr lang="en-US" sz="1400" b="0" i="0" u="none" strike="noStrike" baseline="0" dirty="0">
                <a:solidFill>
                  <a:srgbClr val="000000"/>
                </a:solidFill>
                <a:latin typeface="Arial" panose="020B0604020202020204" pitchFamily="34" charset="0"/>
              </a:rPr>
              <a:t>statement(s) </a:t>
            </a:r>
            <a:endParaRPr lang="en-US" sz="1400" dirty="0"/>
          </a:p>
        </p:txBody>
      </p:sp>
      <p:pic>
        <p:nvPicPr>
          <p:cNvPr id="3" name="Picture 2">
            <a:extLst>
              <a:ext uri="{FF2B5EF4-FFF2-40B4-BE49-F238E27FC236}">
                <a16:creationId xmlns:a16="http://schemas.microsoft.com/office/drawing/2014/main" id="{E1E18AA8-B9F1-4E24-8E21-2C422522C440}"/>
              </a:ext>
            </a:extLst>
          </p:cNvPr>
          <p:cNvPicPr>
            <a:picLocks noChangeAspect="1"/>
          </p:cNvPicPr>
          <p:nvPr/>
        </p:nvPicPr>
        <p:blipFill>
          <a:blip r:embed="rId2"/>
          <a:stretch>
            <a:fillRect/>
          </a:stretch>
        </p:blipFill>
        <p:spPr>
          <a:xfrm>
            <a:off x="2601480" y="1447595"/>
            <a:ext cx="1915671" cy="1881598"/>
          </a:xfrm>
          <a:prstGeom prst="rect">
            <a:avLst/>
          </a:prstGeom>
          <a:ln w="38100" cap="sq">
            <a:solidFill>
              <a:schemeClr val="accent1"/>
            </a:solidFill>
            <a:prstDash val="solid"/>
            <a:miter lim="800000"/>
          </a:ln>
          <a:effectLst>
            <a:outerShdw blurRad="50800" dist="38100" dir="2700000" algn="tl" rotWithShape="0">
              <a:srgbClr val="000000">
                <a:alpha val="43000"/>
              </a:srgbClr>
            </a:outerShdw>
          </a:effectLst>
        </p:spPr>
      </p:pic>
      <p:pic>
        <p:nvPicPr>
          <p:cNvPr id="7" name="Picture 6">
            <a:extLst>
              <a:ext uri="{FF2B5EF4-FFF2-40B4-BE49-F238E27FC236}">
                <a16:creationId xmlns:a16="http://schemas.microsoft.com/office/drawing/2014/main" id="{507A357C-7DFA-492E-AE2B-A25F573659EA}"/>
              </a:ext>
            </a:extLst>
          </p:cNvPr>
          <p:cNvPicPr>
            <a:picLocks noChangeAspect="1"/>
          </p:cNvPicPr>
          <p:nvPr/>
        </p:nvPicPr>
        <p:blipFill>
          <a:blip r:embed="rId3"/>
          <a:stretch>
            <a:fillRect/>
          </a:stretch>
        </p:blipFill>
        <p:spPr>
          <a:xfrm>
            <a:off x="2577096" y="3528808"/>
            <a:ext cx="3372600" cy="1969372"/>
          </a:xfrm>
          <a:prstGeom prst="rect">
            <a:avLst/>
          </a:prstGeom>
          <a:ln w="38100" cap="sq">
            <a:solidFill>
              <a:schemeClr val="accent1"/>
            </a:solidFill>
            <a:prstDash val="solid"/>
            <a:miter lim="800000"/>
          </a:ln>
          <a:effectLst>
            <a:outerShdw blurRad="50800" dist="38100" dir="2700000" algn="tl" rotWithShape="0">
              <a:srgbClr val="000000">
                <a:alpha val="43000"/>
              </a:srgbClr>
            </a:outerShdw>
          </a:effectLst>
        </p:spPr>
      </p:pic>
      <p:pic>
        <p:nvPicPr>
          <p:cNvPr id="9" name="Picture 8">
            <a:extLst>
              <a:ext uri="{FF2B5EF4-FFF2-40B4-BE49-F238E27FC236}">
                <a16:creationId xmlns:a16="http://schemas.microsoft.com/office/drawing/2014/main" id="{E4EA3275-8CC3-4BCF-AEF5-DA0DBE55D3A8}"/>
              </a:ext>
            </a:extLst>
          </p:cNvPr>
          <p:cNvPicPr>
            <a:picLocks noChangeAspect="1"/>
          </p:cNvPicPr>
          <p:nvPr/>
        </p:nvPicPr>
        <p:blipFill>
          <a:blip r:embed="rId4"/>
          <a:stretch>
            <a:fillRect/>
          </a:stretch>
        </p:blipFill>
        <p:spPr>
          <a:xfrm>
            <a:off x="228600" y="3417998"/>
            <a:ext cx="1152244" cy="499915"/>
          </a:xfrm>
          <a:prstGeom prst="rect">
            <a:avLst/>
          </a:prstGeom>
        </p:spPr>
      </p:pic>
    </p:spTree>
    <p:extLst>
      <p:ext uri="{BB962C8B-B14F-4D97-AF65-F5344CB8AC3E}">
        <p14:creationId xmlns:p14="http://schemas.microsoft.com/office/powerpoint/2010/main" val="289332343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F85563DA-8BD1-43C6-81EF-3942229B5F51}"/>
              </a:ext>
            </a:extLst>
          </p:cNvPr>
          <p:cNvSpPr txBox="1"/>
          <p:nvPr/>
        </p:nvSpPr>
        <p:spPr>
          <a:xfrm>
            <a:off x="304800" y="1103739"/>
            <a:ext cx="6934200" cy="2369880"/>
          </a:xfrm>
          <a:prstGeom prst="rect">
            <a:avLst/>
          </a:prstGeom>
          <a:noFill/>
        </p:spPr>
        <p:txBody>
          <a:bodyPr wrap="square">
            <a:spAutoFit/>
          </a:bodyPr>
          <a:lstStyle/>
          <a:p>
            <a:pPr marL="342900" indent="-342900">
              <a:buFont typeface="+mj-lt"/>
              <a:buAutoNum type="arabicPeriod"/>
            </a:pPr>
            <a:r>
              <a:rPr lang="en-US" b="1" dirty="0">
                <a:solidFill>
                  <a:srgbClr val="B80E0F"/>
                </a:solidFill>
              </a:rPr>
              <a:t>Nesting For Loops</a:t>
            </a:r>
          </a:p>
          <a:p>
            <a:pPr>
              <a:lnSpc>
                <a:spcPct val="150000"/>
              </a:lnSpc>
            </a:pPr>
            <a:r>
              <a:rPr lang="en-US" sz="1600" dirty="0"/>
              <a:t>for loops can be nested within themselves.</a:t>
            </a:r>
          </a:p>
          <a:p>
            <a:pPr>
              <a:lnSpc>
                <a:spcPct val="150000"/>
              </a:lnSpc>
            </a:pPr>
            <a:r>
              <a:rPr lang="en-US" sz="1600" dirty="0"/>
              <a:t>The </a:t>
            </a:r>
            <a:r>
              <a:rPr lang="en-US" sz="1600" b="1" dirty="0">
                <a:solidFill>
                  <a:srgbClr val="B80E0F"/>
                </a:solidFill>
              </a:rPr>
              <a:t>syntax</a:t>
            </a:r>
            <a:r>
              <a:rPr lang="en-US" sz="1600" dirty="0"/>
              <a:t> below shows a 1-level nested for loop.</a:t>
            </a:r>
          </a:p>
          <a:p>
            <a:pPr lvl="1"/>
            <a:r>
              <a:rPr lang="en-US" sz="1600" dirty="0"/>
              <a:t>for in n:</a:t>
            </a:r>
          </a:p>
          <a:p>
            <a:pPr lvl="1"/>
            <a:r>
              <a:rPr lang="en-US" sz="1600" dirty="0"/>
              <a:t>    # piece of code goes here</a:t>
            </a:r>
          </a:p>
          <a:p>
            <a:pPr lvl="1"/>
            <a:r>
              <a:rPr lang="en-US" sz="1600" dirty="0"/>
              <a:t>    for in n:</a:t>
            </a:r>
          </a:p>
          <a:p>
            <a:pPr lvl="1"/>
            <a:r>
              <a:rPr lang="en-US" sz="1600" dirty="0"/>
              <a:t>        #  piece of code goes here</a:t>
            </a:r>
          </a:p>
          <a:p>
            <a:endParaRPr lang="en-US" dirty="0"/>
          </a:p>
        </p:txBody>
      </p:sp>
      <p:pic>
        <p:nvPicPr>
          <p:cNvPr id="7" name="Picture 6">
            <a:extLst>
              <a:ext uri="{FF2B5EF4-FFF2-40B4-BE49-F238E27FC236}">
                <a16:creationId xmlns:a16="http://schemas.microsoft.com/office/drawing/2014/main" id="{0B43738F-0B29-416D-8004-FBCEDF6594EF}"/>
              </a:ext>
            </a:extLst>
          </p:cNvPr>
          <p:cNvPicPr>
            <a:picLocks noChangeAspect="1"/>
          </p:cNvPicPr>
          <p:nvPr/>
        </p:nvPicPr>
        <p:blipFill>
          <a:blip r:embed="rId2"/>
          <a:stretch>
            <a:fillRect/>
          </a:stretch>
        </p:blipFill>
        <p:spPr>
          <a:xfrm>
            <a:off x="5257800" y="838200"/>
            <a:ext cx="2181600" cy="1847088"/>
          </a:xfrm>
          <a:prstGeom prst="rect">
            <a:avLst/>
          </a:prstGeom>
          <a:ln w="38100" cap="sq">
            <a:solidFill>
              <a:schemeClr val="accent1"/>
            </a:solidFill>
            <a:prstDash val="solid"/>
            <a:miter lim="800000"/>
          </a:ln>
          <a:effectLst>
            <a:outerShdw blurRad="50800" dist="38100" dir="2700000" algn="tl" rotWithShape="0">
              <a:srgbClr val="000000">
                <a:alpha val="43000"/>
              </a:srgbClr>
            </a:outerShdw>
          </a:effectLst>
        </p:spPr>
      </p:pic>
      <p:sp>
        <p:nvSpPr>
          <p:cNvPr id="14" name="TextBox 13">
            <a:extLst>
              <a:ext uri="{FF2B5EF4-FFF2-40B4-BE49-F238E27FC236}">
                <a16:creationId xmlns:a16="http://schemas.microsoft.com/office/drawing/2014/main" id="{494B5769-94DF-4FCB-BC95-DFD2B397EBF1}"/>
              </a:ext>
            </a:extLst>
          </p:cNvPr>
          <p:cNvSpPr txBox="1"/>
          <p:nvPr/>
        </p:nvSpPr>
        <p:spPr>
          <a:xfrm>
            <a:off x="35593" y="667512"/>
            <a:ext cx="4613148" cy="369332"/>
          </a:xfrm>
          <a:prstGeom prst="rect">
            <a:avLst/>
          </a:prstGeom>
          <a:noFill/>
        </p:spPr>
        <p:txBody>
          <a:bodyPr wrap="square">
            <a:spAutoFit/>
          </a:bodyPr>
          <a:lstStyle/>
          <a:p>
            <a:r>
              <a:rPr lang="en-US" sz="1800" b="1" dirty="0">
                <a:solidFill>
                  <a:srgbClr val="B80E0F"/>
                </a:solidFill>
              </a:rPr>
              <a:t>Nested Loops</a:t>
            </a:r>
            <a:endParaRPr lang="en-US" b="1" dirty="0">
              <a:solidFill>
                <a:srgbClr val="B80E0F"/>
              </a:solidFill>
            </a:endParaRPr>
          </a:p>
        </p:txBody>
      </p:sp>
      <p:sp>
        <p:nvSpPr>
          <p:cNvPr id="15" name="Title 1">
            <a:extLst>
              <a:ext uri="{FF2B5EF4-FFF2-40B4-BE49-F238E27FC236}">
                <a16:creationId xmlns:a16="http://schemas.microsoft.com/office/drawing/2014/main" id="{04E3FC9D-20FB-4617-AE6C-849109DD2403}"/>
              </a:ext>
            </a:extLst>
          </p:cNvPr>
          <p:cNvSpPr txBox="1">
            <a:spLocks noGrp="1"/>
          </p:cNvSpPr>
          <p:nvPr>
            <p:ph type="title"/>
          </p:nvPr>
        </p:nvSpPr>
        <p:spPr>
          <a:xfrm>
            <a:off x="152400" y="153400"/>
            <a:ext cx="7797800" cy="369332"/>
          </a:xfrm>
          <a:prstGeom prst="rect">
            <a:avLst/>
          </a:prstGeom>
        </p:spPr>
        <p:txBody>
          <a:bodyPr vert="horz" lIns="91440" tIns="45720" rIns="91440" bIns="45720" rtlCol="0" anchor="ctr">
            <a:noAutofit/>
          </a:bodyPr>
          <a:lstStyle>
            <a:lvl1pPr algn="l" rtl="0" eaLnBrk="0" fontAlgn="base" hangingPunct="0">
              <a:lnSpc>
                <a:spcPct val="90000"/>
              </a:lnSpc>
              <a:spcBef>
                <a:spcPct val="0"/>
              </a:spcBef>
              <a:spcAft>
                <a:spcPct val="0"/>
              </a:spcAft>
              <a:defRPr sz="4400" kern="1200" cap="all">
                <a:solidFill>
                  <a:schemeClr val="accent1"/>
                </a:solidFill>
                <a:latin typeface="+mj-lt"/>
                <a:ea typeface="+mj-ea"/>
                <a:cs typeface="+mj-cs"/>
              </a:defRPr>
            </a:lvl1pPr>
            <a:lvl2pPr algn="l" rtl="0" eaLnBrk="0" fontAlgn="base" hangingPunct="0">
              <a:lnSpc>
                <a:spcPct val="90000"/>
              </a:lnSpc>
              <a:spcBef>
                <a:spcPct val="0"/>
              </a:spcBef>
              <a:spcAft>
                <a:spcPct val="0"/>
              </a:spcAft>
              <a:defRPr sz="4400">
                <a:solidFill>
                  <a:schemeClr val="accent1"/>
                </a:solidFill>
                <a:latin typeface="Arial Black" panose="020B0A04020102020204" pitchFamily="34" charset="0"/>
              </a:defRPr>
            </a:lvl2pPr>
            <a:lvl3pPr algn="l" rtl="0" eaLnBrk="0" fontAlgn="base" hangingPunct="0">
              <a:lnSpc>
                <a:spcPct val="90000"/>
              </a:lnSpc>
              <a:spcBef>
                <a:spcPct val="0"/>
              </a:spcBef>
              <a:spcAft>
                <a:spcPct val="0"/>
              </a:spcAft>
              <a:defRPr sz="4400">
                <a:solidFill>
                  <a:schemeClr val="accent1"/>
                </a:solidFill>
                <a:latin typeface="Arial Black" panose="020B0A04020102020204" pitchFamily="34" charset="0"/>
              </a:defRPr>
            </a:lvl3pPr>
            <a:lvl4pPr algn="l" rtl="0" eaLnBrk="0" fontAlgn="base" hangingPunct="0">
              <a:lnSpc>
                <a:spcPct val="90000"/>
              </a:lnSpc>
              <a:spcBef>
                <a:spcPct val="0"/>
              </a:spcBef>
              <a:spcAft>
                <a:spcPct val="0"/>
              </a:spcAft>
              <a:defRPr sz="4400">
                <a:solidFill>
                  <a:schemeClr val="accent1"/>
                </a:solidFill>
                <a:latin typeface="Arial Black" panose="020B0A04020102020204" pitchFamily="34" charset="0"/>
              </a:defRPr>
            </a:lvl4pPr>
            <a:lvl5pPr algn="l" rtl="0" eaLnBrk="0" fontAlgn="base" hangingPunct="0">
              <a:lnSpc>
                <a:spcPct val="90000"/>
              </a:lnSpc>
              <a:spcBef>
                <a:spcPct val="0"/>
              </a:spcBef>
              <a:spcAft>
                <a:spcPct val="0"/>
              </a:spcAft>
              <a:defRPr sz="4400">
                <a:solidFill>
                  <a:schemeClr val="accent1"/>
                </a:solidFill>
                <a:latin typeface="Arial Black" panose="020B0A04020102020204" pitchFamily="34" charset="0"/>
              </a:defRPr>
            </a:lvl5pPr>
            <a:lvl6pPr marL="457200" algn="l" rtl="0" fontAlgn="base">
              <a:lnSpc>
                <a:spcPct val="90000"/>
              </a:lnSpc>
              <a:spcBef>
                <a:spcPct val="0"/>
              </a:spcBef>
              <a:spcAft>
                <a:spcPct val="0"/>
              </a:spcAft>
              <a:defRPr sz="4400">
                <a:solidFill>
                  <a:schemeClr val="accent1"/>
                </a:solidFill>
                <a:latin typeface="Arial Black" panose="020B0A04020102020204" pitchFamily="34" charset="0"/>
              </a:defRPr>
            </a:lvl6pPr>
            <a:lvl7pPr marL="914400" algn="l" rtl="0" fontAlgn="base">
              <a:lnSpc>
                <a:spcPct val="90000"/>
              </a:lnSpc>
              <a:spcBef>
                <a:spcPct val="0"/>
              </a:spcBef>
              <a:spcAft>
                <a:spcPct val="0"/>
              </a:spcAft>
              <a:defRPr sz="4400">
                <a:solidFill>
                  <a:schemeClr val="accent1"/>
                </a:solidFill>
                <a:latin typeface="Arial Black" panose="020B0A04020102020204" pitchFamily="34" charset="0"/>
              </a:defRPr>
            </a:lvl7pPr>
            <a:lvl8pPr marL="1371600" algn="l" rtl="0" fontAlgn="base">
              <a:lnSpc>
                <a:spcPct val="90000"/>
              </a:lnSpc>
              <a:spcBef>
                <a:spcPct val="0"/>
              </a:spcBef>
              <a:spcAft>
                <a:spcPct val="0"/>
              </a:spcAft>
              <a:defRPr sz="4400">
                <a:solidFill>
                  <a:schemeClr val="accent1"/>
                </a:solidFill>
                <a:latin typeface="Arial Black" panose="020B0A04020102020204" pitchFamily="34" charset="0"/>
              </a:defRPr>
            </a:lvl8pPr>
            <a:lvl9pPr marL="1828800" algn="l" rtl="0" fontAlgn="base">
              <a:lnSpc>
                <a:spcPct val="90000"/>
              </a:lnSpc>
              <a:spcBef>
                <a:spcPct val="0"/>
              </a:spcBef>
              <a:spcAft>
                <a:spcPct val="0"/>
              </a:spcAft>
              <a:defRPr sz="4400">
                <a:solidFill>
                  <a:schemeClr val="accent1"/>
                </a:solidFill>
                <a:latin typeface="Arial Black" panose="020B0A04020102020204" pitchFamily="34" charset="0"/>
              </a:defRPr>
            </a:lvl9pPr>
          </a:lstStyle>
          <a:p>
            <a:pPr defTabSz="914400"/>
            <a:r>
              <a:rPr lang="en-US" sz="2400" dirty="0"/>
              <a:t>ITERATIVE/Looping STATEMENTS(4/5) 	</a:t>
            </a:r>
          </a:p>
        </p:txBody>
      </p:sp>
      <p:pic>
        <p:nvPicPr>
          <p:cNvPr id="17" name="Picture 16">
            <a:extLst>
              <a:ext uri="{FF2B5EF4-FFF2-40B4-BE49-F238E27FC236}">
                <a16:creationId xmlns:a16="http://schemas.microsoft.com/office/drawing/2014/main" id="{8AE87614-1D62-42AD-90BE-012CBFABF074}"/>
              </a:ext>
            </a:extLst>
          </p:cNvPr>
          <p:cNvPicPr>
            <a:picLocks noChangeAspect="1"/>
          </p:cNvPicPr>
          <p:nvPr/>
        </p:nvPicPr>
        <p:blipFill>
          <a:blip r:embed="rId3"/>
          <a:stretch>
            <a:fillRect/>
          </a:stretch>
        </p:blipFill>
        <p:spPr>
          <a:xfrm>
            <a:off x="3787140" y="3266295"/>
            <a:ext cx="3130780" cy="2251406"/>
          </a:xfrm>
          <a:prstGeom prst="rect">
            <a:avLst/>
          </a:prstGeom>
          <a:ln w="38100" cap="sq">
            <a:solidFill>
              <a:schemeClr val="accent1"/>
            </a:solidFill>
            <a:prstDash val="solid"/>
            <a:miter lim="800000"/>
          </a:ln>
          <a:effectLst>
            <a:outerShdw blurRad="50800" dist="38100" dir="2700000" algn="tl" rotWithShape="0">
              <a:srgbClr val="000000">
                <a:alpha val="43000"/>
              </a:srgbClr>
            </a:outerShdw>
          </a:effectLst>
        </p:spPr>
      </p:pic>
      <p:pic>
        <p:nvPicPr>
          <p:cNvPr id="21" name="Picture 20">
            <a:extLst>
              <a:ext uri="{FF2B5EF4-FFF2-40B4-BE49-F238E27FC236}">
                <a16:creationId xmlns:a16="http://schemas.microsoft.com/office/drawing/2014/main" id="{AE04FC3B-E3F9-4B7F-BB70-C411F57B667A}"/>
              </a:ext>
            </a:extLst>
          </p:cNvPr>
          <p:cNvPicPr>
            <a:picLocks noChangeAspect="1"/>
          </p:cNvPicPr>
          <p:nvPr/>
        </p:nvPicPr>
        <p:blipFill>
          <a:blip r:embed="rId4"/>
          <a:stretch>
            <a:fillRect/>
          </a:stretch>
        </p:blipFill>
        <p:spPr>
          <a:xfrm>
            <a:off x="304800" y="3040599"/>
            <a:ext cx="1152244" cy="499915"/>
          </a:xfrm>
          <a:prstGeom prst="rect">
            <a:avLst/>
          </a:prstGeom>
        </p:spPr>
      </p:pic>
    </p:spTree>
    <p:extLst>
      <p:ext uri="{BB962C8B-B14F-4D97-AF65-F5344CB8AC3E}">
        <p14:creationId xmlns:p14="http://schemas.microsoft.com/office/powerpoint/2010/main" val="55643416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F85563DA-8BD1-43C6-81EF-3942229B5F51}"/>
              </a:ext>
            </a:extLst>
          </p:cNvPr>
          <p:cNvSpPr txBox="1"/>
          <p:nvPr/>
        </p:nvSpPr>
        <p:spPr>
          <a:xfrm>
            <a:off x="185451" y="607386"/>
            <a:ext cx="3886200" cy="2831544"/>
          </a:xfrm>
          <a:prstGeom prst="rect">
            <a:avLst/>
          </a:prstGeom>
          <a:noFill/>
        </p:spPr>
        <p:txBody>
          <a:bodyPr wrap="square">
            <a:spAutoFit/>
          </a:bodyPr>
          <a:lstStyle/>
          <a:p>
            <a:pPr marL="342900" indent="-342900">
              <a:buFont typeface="+mj-lt"/>
              <a:buAutoNum type="arabicPeriod" startAt="2"/>
            </a:pPr>
            <a:r>
              <a:rPr lang="en-US" b="1" dirty="0">
                <a:solidFill>
                  <a:srgbClr val="B80E0F"/>
                </a:solidFill>
              </a:rPr>
              <a:t>Nesting While Loops</a:t>
            </a:r>
          </a:p>
          <a:p>
            <a:pPr>
              <a:lnSpc>
                <a:spcPct val="150000"/>
              </a:lnSpc>
            </a:pPr>
            <a:r>
              <a:rPr lang="en-US" sz="1600" dirty="0"/>
              <a:t>While loops can be nested within themselves.</a:t>
            </a:r>
          </a:p>
          <a:p>
            <a:pPr>
              <a:lnSpc>
                <a:spcPct val="150000"/>
              </a:lnSpc>
            </a:pPr>
            <a:r>
              <a:rPr lang="en-US" sz="1600" dirty="0"/>
              <a:t>The syntax below shows a 1-level nested while loop.</a:t>
            </a:r>
          </a:p>
          <a:p>
            <a:pPr lvl="1"/>
            <a:r>
              <a:rPr lang="en-US" sz="1600" dirty="0"/>
              <a:t>while condition:</a:t>
            </a:r>
          </a:p>
          <a:p>
            <a:pPr lvl="1"/>
            <a:r>
              <a:rPr lang="en-US" sz="1600" dirty="0"/>
              <a:t>    # piece of code goes here</a:t>
            </a:r>
          </a:p>
          <a:p>
            <a:pPr lvl="1"/>
            <a:r>
              <a:rPr lang="en-US" sz="1600" dirty="0"/>
              <a:t>    while condition:</a:t>
            </a:r>
          </a:p>
          <a:p>
            <a:pPr lvl="1"/>
            <a:r>
              <a:rPr lang="en-US" sz="1600" dirty="0"/>
              <a:t>        #  piece of code goes here  </a:t>
            </a:r>
          </a:p>
        </p:txBody>
      </p:sp>
      <p:sp>
        <p:nvSpPr>
          <p:cNvPr id="15" name="Title 1">
            <a:extLst>
              <a:ext uri="{FF2B5EF4-FFF2-40B4-BE49-F238E27FC236}">
                <a16:creationId xmlns:a16="http://schemas.microsoft.com/office/drawing/2014/main" id="{04E3FC9D-20FB-4617-AE6C-849109DD2403}"/>
              </a:ext>
            </a:extLst>
          </p:cNvPr>
          <p:cNvSpPr txBox="1">
            <a:spLocks noGrp="1"/>
          </p:cNvSpPr>
          <p:nvPr>
            <p:ph type="title"/>
          </p:nvPr>
        </p:nvSpPr>
        <p:spPr>
          <a:xfrm>
            <a:off x="152400" y="153400"/>
            <a:ext cx="7797800" cy="369332"/>
          </a:xfrm>
          <a:prstGeom prst="rect">
            <a:avLst/>
          </a:prstGeom>
        </p:spPr>
        <p:txBody>
          <a:bodyPr vert="horz" lIns="91440" tIns="45720" rIns="91440" bIns="45720" rtlCol="0" anchor="ctr">
            <a:noAutofit/>
          </a:bodyPr>
          <a:lstStyle>
            <a:lvl1pPr algn="l" rtl="0" eaLnBrk="0" fontAlgn="base" hangingPunct="0">
              <a:lnSpc>
                <a:spcPct val="90000"/>
              </a:lnSpc>
              <a:spcBef>
                <a:spcPct val="0"/>
              </a:spcBef>
              <a:spcAft>
                <a:spcPct val="0"/>
              </a:spcAft>
              <a:defRPr sz="4400" kern="1200" cap="all">
                <a:solidFill>
                  <a:schemeClr val="accent1"/>
                </a:solidFill>
                <a:latin typeface="+mj-lt"/>
                <a:ea typeface="+mj-ea"/>
                <a:cs typeface="+mj-cs"/>
              </a:defRPr>
            </a:lvl1pPr>
            <a:lvl2pPr algn="l" rtl="0" eaLnBrk="0" fontAlgn="base" hangingPunct="0">
              <a:lnSpc>
                <a:spcPct val="90000"/>
              </a:lnSpc>
              <a:spcBef>
                <a:spcPct val="0"/>
              </a:spcBef>
              <a:spcAft>
                <a:spcPct val="0"/>
              </a:spcAft>
              <a:defRPr sz="4400">
                <a:solidFill>
                  <a:schemeClr val="accent1"/>
                </a:solidFill>
                <a:latin typeface="Arial Black" panose="020B0A04020102020204" pitchFamily="34" charset="0"/>
              </a:defRPr>
            </a:lvl2pPr>
            <a:lvl3pPr algn="l" rtl="0" eaLnBrk="0" fontAlgn="base" hangingPunct="0">
              <a:lnSpc>
                <a:spcPct val="90000"/>
              </a:lnSpc>
              <a:spcBef>
                <a:spcPct val="0"/>
              </a:spcBef>
              <a:spcAft>
                <a:spcPct val="0"/>
              </a:spcAft>
              <a:defRPr sz="4400">
                <a:solidFill>
                  <a:schemeClr val="accent1"/>
                </a:solidFill>
                <a:latin typeface="Arial Black" panose="020B0A04020102020204" pitchFamily="34" charset="0"/>
              </a:defRPr>
            </a:lvl3pPr>
            <a:lvl4pPr algn="l" rtl="0" eaLnBrk="0" fontAlgn="base" hangingPunct="0">
              <a:lnSpc>
                <a:spcPct val="90000"/>
              </a:lnSpc>
              <a:spcBef>
                <a:spcPct val="0"/>
              </a:spcBef>
              <a:spcAft>
                <a:spcPct val="0"/>
              </a:spcAft>
              <a:defRPr sz="4400">
                <a:solidFill>
                  <a:schemeClr val="accent1"/>
                </a:solidFill>
                <a:latin typeface="Arial Black" panose="020B0A04020102020204" pitchFamily="34" charset="0"/>
              </a:defRPr>
            </a:lvl4pPr>
            <a:lvl5pPr algn="l" rtl="0" eaLnBrk="0" fontAlgn="base" hangingPunct="0">
              <a:lnSpc>
                <a:spcPct val="90000"/>
              </a:lnSpc>
              <a:spcBef>
                <a:spcPct val="0"/>
              </a:spcBef>
              <a:spcAft>
                <a:spcPct val="0"/>
              </a:spcAft>
              <a:defRPr sz="4400">
                <a:solidFill>
                  <a:schemeClr val="accent1"/>
                </a:solidFill>
                <a:latin typeface="Arial Black" panose="020B0A04020102020204" pitchFamily="34" charset="0"/>
              </a:defRPr>
            </a:lvl5pPr>
            <a:lvl6pPr marL="457200" algn="l" rtl="0" fontAlgn="base">
              <a:lnSpc>
                <a:spcPct val="90000"/>
              </a:lnSpc>
              <a:spcBef>
                <a:spcPct val="0"/>
              </a:spcBef>
              <a:spcAft>
                <a:spcPct val="0"/>
              </a:spcAft>
              <a:defRPr sz="4400">
                <a:solidFill>
                  <a:schemeClr val="accent1"/>
                </a:solidFill>
                <a:latin typeface="Arial Black" panose="020B0A04020102020204" pitchFamily="34" charset="0"/>
              </a:defRPr>
            </a:lvl6pPr>
            <a:lvl7pPr marL="914400" algn="l" rtl="0" fontAlgn="base">
              <a:lnSpc>
                <a:spcPct val="90000"/>
              </a:lnSpc>
              <a:spcBef>
                <a:spcPct val="0"/>
              </a:spcBef>
              <a:spcAft>
                <a:spcPct val="0"/>
              </a:spcAft>
              <a:defRPr sz="4400">
                <a:solidFill>
                  <a:schemeClr val="accent1"/>
                </a:solidFill>
                <a:latin typeface="Arial Black" panose="020B0A04020102020204" pitchFamily="34" charset="0"/>
              </a:defRPr>
            </a:lvl7pPr>
            <a:lvl8pPr marL="1371600" algn="l" rtl="0" fontAlgn="base">
              <a:lnSpc>
                <a:spcPct val="90000"/>
              </a:lnSpc>
              <a:spcBef>
                <a:spcPct val="0"/>
              </a:spcBef>
              <a:spcAft>
                <a:spcPct val="0"/>
              </a:spcAft>
              <a:defRPr sz="4400">
                <a:solidFill>
                  <a:schemeClr val="accent1"/>
                </a:solidFill>
                <a:latin typeface="Arial Black" panose="020B0A04020102020204" pitchFamily="34" charset="0"/>
              </a:defRPr>
            </a:lvl8pPr>
            <a:lvl9pPr marL="1828800" algn="l" rtl="0" fontAlgn="base">
              <a:lnSpc>
                <a:spcPct val="90000"/>
              </a:lnSpc>
              <a:spcBef>
                <a:spcPct val="0"/>
              </a:spcBef>
              <a:spcAft>
                <a:spcPct val="0"/>
              </a:spcAft>
              <a:defRPr sz="4400">
                <a:solidFill>
                  <a:schemeClr val="accent1"/>
                </a:solidFill>
                <a:latin typeface="Arial Black" panose="020B0A04020102020204" pitchFamily="34" charset="0"/>
              </a:defRPr>
            </a:lvl9pPr>
          </a:lstStyle>
          <a:p>
            <a:pPr defTabSz="914400"/>
            <a:r>
              <a:rPr lang="en-US" sz="2400" dirty="0"/>
              <a:t>ITERATIVE/Looping STATEMENTS(5/5) 	</a:t>
            </a:r>
          </a:p>
        </p:txBody>
      </p:sp>
      <p:pic>
        <p:nvPicPr>
          <p:cNvPr id="13" name="Picture 12">
            <a:extLst>
              <a:ext uri="{FF2B5EF4-FFF2-40B4-BE49-F238E27FC236}">
                <a16:creationId xmlns:a16="http://schemas.microsoft.com/office/drawing/2014/main" id="{84729A18-3955-459A-853B-75DA53FCA437}"/>
              </a:ext>
            </a:extLst>
          </p:cNvPr>
          <p:cNvPicPr>
            <a:picLocks noChangeAspect="1"/>
          </p:cNvPicPr>
          <p:nvPr/>
        </p:nvPicPr>
        <p:blipFill>
          <a:blip r:embed="rId2"/>
          <a:stretch>
            <a:fillRect/>
          </a:stretch>
        </p:blipFill>
        <p:spPr>
          <a:xfrm>
            <a:off x="5104894" y="750594"/>
            <a:ext cx="2671031" cy="2374493"/>
          </a:xfrm>
          <a:prstGeom prst="rect">
            <a:avLst/>
          </a:prstGeom>
          <a:ln w="38100" cap="sq">
            <a:solidFill>
              <a:schemeClr val="accent1"/>
            </a:solidFill>
            <a:prstDash val="solid"/>
            <a:miter lim="800000"/>
          </a:ln>
          <a:effectLst>
            <a:outerShdw blurRad="50800" dist="38100" dir="2700000" algn="tl" rotWithShape="0">
              <a:srgbClr val="000000">
                <a:alpha val="43000"/>
              </a:srgbClr>
            </a:outerShdw>
          </a:effectLst>
        </p:spPr>
      </p:pic>
      <p:pic>
        <p:nvPicPr>
          <p:cNvPr id="8" name="Picture 7">
            <a:extLst>
              <a:ext uri="{FF2B5EF4-FFF2-40B4-BE49-F238E27FC236}">
                <a16:creationId xmlns:a16="http://schemas.microsoft.com/office/drawing/2014/main" id="{A017AFBF-0060-4E08-A1E7-0F4B6E1C89E7}"/>
              </a:ext>
            </a:extLst>
          </p:cNvPr>
          <p:cNvPicPr>
            <a:picLocks noChangeAspect="1"/>
          </p:cNvPicPr>
          <p:nvPr/>
        </p:nvPicPr>
        <p:blipFill>
          <a:blip r:embed="rId3"/>
          <a:stretch>
            <a:fillRect/>
          </a:stretch>
        </p:blipFill>
        <p:spPr>
          <a:xfrm>
            <a:off x="194595" y="3435882"/>
            <a:ext cx="1152244" cy="499915"/>
          </a:xfrm>
          <a:prstGeom prst="rect">
            <a:avLst/>
          </a:prstGeom>
        </p:spPr>
      </p:pic>
      <p:pic>
        <p:nvPicPr>
          <p:cNvPr id="3" name="Picture 2">
            <a:extLst>
              <a:ext uri="{FF2B5EF4-FFF2-40B4-BE49-F238E27FC236}">
                <a16:creationId xmlns:a16="http://schemas.microsoft.com/office/drawing/2014/main" id="{EFD6BA4A-7E1C-45E3-9B59-915750006BB7}"/>
              </a:ext>
            </a:extLst>
          </p:cNvPr>
          <p:cNvPicPr>
            <a:picLocks noChangeAspect="1"/>
          </p:cNvPicPr>
          <p:nvPr/>
        </p:nvPicPr>
        <p:blipFill>
          <a:blip r:embed="rId4"/>
          <a:stretch>
            <a:fillRect/>
          </a:stretch>
        </p:blipFill>
        <p:spPr>
          <a:xfrm>
            <a:off x="2362200" y="3645605"/>
            <a:ext cx="5000134" cy="1779864"/>
          </a:xfrm>
          <a:prstGeom prst="rect">
            <a:avLst/>
          </a:prstGeom>
          <a:ln w="38100" cap="sq">
            <a:solidFill>
              <a:schemeClr val="accent1"/>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0968379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A325714C-8925-4251-B27C-E7841FD7FA2B}"/>
              </a:ext>
            </a:extLst>
          </p:cNvPr>
          <p:cNvSpPr>
            <a:spLocks noGrp="1" noChangeArrowheads="1"/>
          </p:cNvSpPr>
          <p:nvPr>
            <p:ph type="title"/>
          </p:nvPr>
        </p:nvSpPr>
        <p:spPr>
          <a:xfrm>
            <a:off x="342900" y="304800"/>
            <a:ext cx="8458200" cy="457200"/>
          </a:xfrm>
        </p:spPr>
        <p:txBody>
          <a:bodyPr/>
          <a:lstStyle/>
          <a:p>
            <a:pPr eaLnBrk="1" fontAlgn="auto" hangingPunct="1">
              <a:spcAft>
                <a:spcPts val="0"/>
              </a:spcAft>
              <a:defRPr/>
            </a:pPr>
            <a:r>
              <a:rPr lang="en-US" altLang="en-US" sz="2400" dirty="0">
                <a:ea typeface="ＭＳ Ｐゴシック" panose="020B0600070205080204" pitchFamily="34" charset="-128"/>
              </a:rPr>
              <a:t>Data types</a:t>
            </a:r>
          </a:p>
        </p:txBody>
      </p:sp>
      <p:pic>
        <p:nvPicPr>
          <p:cNvPr id="24579" name="Picture 3" descr="Diagram&#10;&#10;Description automatically generated">
            <a:extLst>
              <a:ext uri="{FF2B5EF4-FFF2-40B4-BE49-F238E27FC236}">
                <a16:creationId xmlns:a16="http://schemas.microsoft.com/office/drawing/2014/main" id="{40C9DA10-2AF6-4489-B490-0D7C49FD7B22}"/>
              </a:ext>
            </a:extLst>
          </p:cNvPr>
          <p:cNvPicPr>
            <a:picLocks noChangeAspect="1" noChangeArrowheads="1"/>
          </p:cNvPicPr>
          <p:nvPr/>
        </p:nvPicPr>
        <p:blipFill>
          <a:blip r:embed="rId3"/>
          <a:srcRect/>
          <a:stretch>
            <a:fillRect/>
          </a:stretch>
        </p:blipFill>
        <p:spPr bwMode="auto">
          <a:xfrm>
            <a:off x="152400" y="1219200"/>
            <a:ext cx="8458200" cy="3952875"/>
          </a:xfrm>
          <a:prstGeom prst="rect">
            <a:avLst/>
          </a:prstGeom>
          <a:ln w="38100" cap="sq">
            <a:solidFill>
              <a:srgbClr val="B80E0F"/>
            </a:solidFill>
            <a:prstDash val="solid"/>
            <a:miter lim="800000"/>
          </a:ln>
          <a:effectLst>
            <a:outerShdw blurRad="50800" dist="38100" dir="2700000" algn="tl" rotWithShape="0">
              <a:srgbClr val="000000">
                <a:alpha val="43000"/>
              </a:srgbClr>
            </a:outerShdw>
          </a:effectLst>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1CAC00-4083-4600-9EED-B6735B72E2CE}"/>
              </a:ext>
            </a:extLst>
          </p:cNvPr>
          <p:cNvSpPr>
            <a:spLocks noGrp="1"/>
          </p:cNvSpPr>
          <p:nvPr>
            <p:ph type="title"/>
          </p:nvPr>
        </p:nvSpPr>
        <p:spPr>
          <a:xfrm>
            <a:off x="152400" y="228600"/>
            <a:ext cx="7797800" cy="381000"/>
          </a:xfrm>
        </p:spPr>
        <p:txBody>
          <a:bodyPr/>
          <a:lstStyle/>
          <a:p>
            <a:r>
              <a:rPr lang="en-US" sz="2400" dirty="0"/>
              <a:t>Transfer Statements</a:t>
            </a:r>
          </a:p>
        </p:txBody>
      </p:sp>
      <p:sp>
        <p:nvSpPr>
          <p:cNvPr id="4" name="TextBox 3">
            <a:extLst>
              <a:ext uri="{FF2B5EF4-FFF2-40B4-BE49-F238E27FC236}">
                <a16:creationId xmlns:a16="http://schemas.microsoft.com/office/drawing/2014/main" id="{722BEBA5-50E3-4C56-8920-7357700F8F87}"/>
              </a:ext>
            </a:extLst>
          </p:cNvPr>
          <p:cNvSpPr txBox="1"/>
          <p:nvPr/>
        </p:nvSpPr>
        <p:spPr>
          <a:xfrm>
            <a:off x="188976" y="609600"/>
            <a:ext cx="5373624" cy="4997971"/>
          </a:xfrm>
          <a:prstGeom prst="rect">
            <a:avLst/>
          </a:prstGeom>
          <a:noFill/>
        </p:spPr>
        <p:txBody>
          <a:bodyPr wrap="square">
            <a:spAutoFit/>
          </a:bodyPr>
          <a:lstStyle/>
          <a:p>
            <a:pPr marL="342900" indent="-342900">
              <a:lnSpc>
                <a:spcPct val="150000"/>
              </a:lnSpc>
              <a:buFont typeface="+mj-lt"/>
              <a:buAutoNum type="arabicPeriod"/>
            </a:pPr>
            <a:r>
              <a:rPr lang="en-US" sz="1400" b="1" i="0" u="none" strike="noStrike" baseline="0" dirty="0">
                <a:solidFill>
                  <a:srgbClr val="B80E0F"/>
                </a:solidFill>
                <a:latin typeface="Arial" panose="020B0604020202020204" pitchFamily="34" charset="0"/>
              </a:rPr>
              <a:t>Continue Statement:</a:t>
            </a:r>
          </a:p>
          <a:p>
            <a:pPr>
              <a:lnSpc>
                <a:spcPct val="150000"/>
              </a:lnSpc>
            </a:pPr>
            <a:r>
              <a:rPr lang="en-US" sz="1200" i="0" u="none" strike="noStrike" baseline="0" dirty="0">
                <a:latin typeface="Arial" panose="020B0604020202020204" pitchFamily="34" charset="0"/>
              </a:rPr>
              <a:t>When the program encounters a continue statement, it will skip the statements which are present after the continue statement inside the loop and proceed with the next iterations.</a:t>
            </a:r>
          </a:p>
          <a:p>
            <a:pPr marL="119063">
              <a:lnSpc>
                <a:spcPct val="150000"/>
              </a:lnSpc>
            </a:pPr>
            <a:r>
              <a:rPr lang="en-US" sz="1200" b="1" i="0" u="none" strike="noStrike" baseline="0" dirty="0">
                <a:solidFill>
                  <a:srgbClr val="B80E0F"/>
                </a:solidFill>
                <a:latin typeface="Arial" panose="020B0604020202020204" pitchFamily="34" charset="0"/>
              </a:rPr>
              <a:t>Syntax:</a:t>
            </a:r>
          </a:p>
          <a:p>
            <a:pPr lvl="1">
              <a:lnSpc>
                <a:spcPct val="150000"/>
              </a:lnSpc>
            </a:pPr>
            <a:r>
              <a:rPr lang="en-US" sz="1200" dirty="0"/>
              <a:t>continue</a:t>
            </a:r>
          </a:p>
          <a:p>
            <a:pPr marL="342900" indent="-342900">
              <a:lnSpc>
                <a:spcPct val="150000"/>
              </a:lnSpc>
              <a:buFont typeface="+mj-lt"/>
              <a:buAutoNum type="arabicPeriod" startAt="2"/>
            </a:pPr>
            <a:r>
              <a:rPr lang="en-US" sz="1400" b="1" dirty="0">
                <a:solidFill>
                  <a:srgbClr val="B80E0F"/>
                </a:solidFill>
              </a:rPr>
              <a:t>Break Statement:</a:t>
            </a:r>
          </a:p>
          <a:p>
            <a:pPr>
              <a:lnSpc>
                <a:spcPct val="150000"/>
              </a:lnSpc>
            </a:pPr>
            <a:r>
              <a:rPr lang="en-US" sz="1200" dirty="0"/>
              <a:t>The break statement is used to terminate the loop containing it, the control of the program will come out of that loop.</a:t>
            </a:r>
          </a:p>
          <a:p>
            <a:pPr marL="114300" lvl="1">
              <a:lnSpc>
                <a:spcPct val="150000"/>
              </a:lnSpc>
            </a:pPr>
            <a:r>
              <a:rPr lang="en-US" sz="1200" b="1" dirty="0">
                <a:solidFill>
                  <a:srgbClr val="B80E0F"/>
                </a:solidFill>
              </a:rPr>
              <a:t>Syntax:</a:t>
            </a:r>
          </a:p>
          <a:p>
            <a:pPr marL="571500" lvl="2">
              <a:lnSpc>
                <a:spcPct val="150000"/>
              </a:lnSpc>
            </a:pPr>
            <a:r>
              <a:rPr lang="en-US" sz="1200" dirty="0"/>
              <a:t>break</a:t>
            </a:r>
          </a:p>
          <a:p>
            <a:pPr marL="342900" indent="-342900">
              <a:lnSpc>
                <a:spcPct val="150000"/>
              </a:lnSpc>
              <a:buFont typeface="+mj-lt"/>
              <a:buAutoNum type="arabicPeriod" startAt="3"/>
            </a:pPr>
            <a:r>
              <a:rPr lang="en-US" sz="1400" b="1" dirty="0">
                <a:solidFill>
                  <a:srgbClr val="B80E0F"/>
                </a:solidFill>
              </a:rPr>
              <a:t>Pass Statement:</a:t>
            </a:r>
          </a:p>
          <a:p>
            <a:pPr marL="0" marR="0" lvl="0" indent="0" algn="just" defTabSz="457200" rtl="0" eaLnBrk="0" fontAlgn="base" latinLnBrk="0" hangingPunct="0">
              <a:lnSpc>
                <a:spcPct val="100000"/>
              </a:lnSpc>
              <a:spcBef>
                <a:spcPct val="0"/>
              </a:spcBef>
              <a:spcAft>
                <a:spcPct val="0"/>
              </a:spcAft>
              <a:buClrTx/>
              <a:buSzTx/>
              <a:buFontTx/>
              <a:buNone/>
              <a:tabLst/>
            </a:pPr>
            <a:r>
              <a:rPr lang="en-US" sz="1200" dirty="0"/>
              <a:t>Pass statement is python is a null operation, which is used when the statement is required syntactically. </a:t>
            </a:r>
            <a:r>
              <a:rPr kumimoji="0" lang="en-US" altLang="en-US" sz="1200" b="0" i="0" u="none" strike="noStrike" cap="none" normalizeH="0" baseline="0" dirty="0">
                <a:ln>
                  <a:noFill/>
                </a:ln>
                <a:solidFill>
                  <a:srgbClr val="000000"/>
                </a:solidFill>
                <a:effectLst/>
                <a:latin typeface="Verdana" panose="020B0604030504040204" pitchFamily="34" charset="0"/>
              </a:rPr>
              <a:t>It is a placeholder for future code.</a:t>
            </a:r>
            <a:endParaRPr kumimoji="0" lang="en-US" altLang="en-US" sz="900" b="0" i="0" u="none" strike="noStrike" cap="none" normalizeH="0" baseline="0" dirty="0">
              <a:ln>
                <a:noFill/>
              </a:ln>
              <a:solidFill>
                <a:schemeClr val="tx1"/>
              </a:solidFill>
              <a:effectLst/>
              <a:latin typeface="Arial" panose="020B0604020202020204" pitchFamily="34" charset="0"/>
            </a:endParaRPr>
          </a:p>
          <a:p>
            <a:pPr marL="0" marR="0" lvl="0" indent="0" algn="just" defTabSz="4572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Verdana" panose="020B0604030504040204" pitchFamily="34" charset="0"/>
              </a:rPr>
              <a:t>When the</a:t>
            </a:r>
            <a:r>
              <a:rPr kumimoji="0" lang="en-US" altLang="en-US" sz="1200" b="0" i="0" u="none" strike="noStrike" cap="none" normalizeH="0" baseline="0" dirty="0">
                <a:ln>
                  <a:noFill/>
                </a:ln>
                <a:solidFill>
                  <a:srgbClr val="000000"/>
                </a:solidFill>
                <a:effectLst/>
                <a:latin typeface="Arial" panose="020B0604020202020204" pitchFamily="34" charset="0"/>
              </a:rPr>
              <a:t> </a:t>
            </a:r>
            <a:r>
              <a:rPr kumimoji="0" lang="en-US" altLang="en-US" sz="1200" b="0" i="0" u="none" strike="noStrike" cap="none" normalizeH="0" baseline="0" dirty="0">
                <a:ln>
                  <a:noFill/>
                </a:ln>
                <a:solidFill>
                  <a:srgbClr val="DC143C"/>
                </a:solidFill>
                <a:effectLst/>
                <a:latin typeface="Consolas" panose="020B0609020204030204" pitchFamily="49" charset="0"/>
              </a:rPr>
              <a:t>pass</a:t>
            </a:r>
            <a:r>
              <a:rPr kumimoji="0" lang="en-US" altLang="en-US" sz="1200" b="0" i="0" u="none" strike="noStrike" cap="none" normalizeH="0" baseline="0" dirty="0">
                <a:ln>
                  <a:noFill/>
                </a:ln>
                <a:solidFill>
                  <a:srgbClr val="000000"/>
                </a:solidFill>
                <a:effectLst/>
                <a:latin typeface="Arial" panose="020B0604020202020204" pitchFamily="34" charset="0"/>
              </a:rPr>
              <a:t> </a:t>
            </a:r>
            <a:r>
              <a:rPr kumimoji="0" lang="en-US" altLang="en-US" sz="1200" b="0" i="0" u="none" strike="noStrike" cap="none" normalizeH="0" baseline="0" dirty="0">
                <a:ln>
                  <a:noFill/>
                </a:ln>
                <a:solidFill>
                  <a:srgbClr val="000000"/>
                </a:solidFill>
                <a:effectLst/>
                <a:latin typeface="Verdana" panose="020B0604030504040204" pitchFamily="34" charset="0"/>
              </a:rPr>
              <a:t>statement is executed, you avoid getting an error as empty code is not allowed in loops, function definitions, class definitions, or in if statements.</a:t>
            </a:r>
            <a:endParaRPr kumimoji="0" lang="en-US" altLang="en-US" sz="2000" b="0" i="0" u="none" strike="noStrike" cap="none" normalizeH="0" baseline="0" dirty="0">
              <a:ln>
                <a:noFill/>
              </a:ln>
              <a:solidFill>
                <a:schemeClr val="tx1"/>
              </a:solidFill>
              <a:effectLst/>
              <a:latin typeface="Arial" panose="020B0604020202020204" pitchFamily="34" charset="0"/>
            </a:endParaRPr>
          </a:p>
          <a:p>
            <a:pPr marL="119063" lvl="1">
              <a:lnSpc>
                <a:spcPct val="150000"/>
              </a:lnSpc>
            </a:pPr>
            <a:r>
              <a:rPr lang="en-US" sz="1200" b="1" dirty="0">
                <a:solidFill>
                  <a:srgbClr val="B80E0F"/>
                </a:solidFill>
              </a:rPr>
              <a:t>Syntax:</a:t>
            </a:r>
          </a:p>
          <a:p>
            <a:pPr marL="457200" lvl="2">
              <a:lnSpc>
                <a:spcPct val="150000"/>
              </a:lnSpc>
            </a:pPr>
            <a:r>
              <a:rPr lang="en-US" sz="1200" dirty="0"/>
              <a:t>pass</a:t>
            </a:r>
          </a:p>
        </p:txBody>
      </p:sp>
      <p:pic>
        <p:nvPicPr>
          <p:cNvPr id="9" name="Picture 8">
            <a:extLst>
              <a:ext uri="{FF2B5EF4-FFF2-40B4-BE49-F238E27FC236}">
                <a16:creationId xmlns:a16="http://schemas.microsoft.com/office/drawing/2014/main" id="{54F52316-E03B-4151-A826-D21328AD2378}"/>
              </a:ext>
            </a:extLst>
          </p:cNvPr>
          <p:cNvPicPr>
            <a:picLocks noChangeAspect="1"/>
          </p:cNvPicPr>
          <p:nvPr/>
        </p:nvPicPr>
        <p:blipFill rotWithShape="1">
          <a:blip r:embed="rId2"/>
          <a:srcRect l="5000" t="19574" r="80000" b="60142"/>
          <a:stretch/>
        </p:blipFill>
        <p:spPr>
          <a:xfrm>
            <a:off x="5715000" y="762000"/>
            <a:ext cx="2895600" cy="1178750"/>
          </a:xfrm>
          <a:prstGeom prst="rect">
            <a:avLst/>
          </a:prstGeom>
          <a:ln w="38100" cap="sq">
            <a:solidFill>
              <a:schemeClr val="accent1"/>
            </a:solidFill>
            <a:prstDash val="solid"/>
            <a:miter lim="800000"/>
          </a:ln>
          <a:effectLst>
            <a:outerShdw blurRad="50800" dist="38100" dir="2700000" algn="tl" rotWithShape="0">
              <a:srgbClr val="000000">
                <a:alpha val="43000"/>
              </a:srgbClr>
            </a:outerShdw>
          </a:effectLst>
        </p:spPr>
      </p:pic>
      <p:sp>
        <p:nvSpPr>
          <p:cNvPr id="13" name="TextBox 12">
            <a:extLst>
              <a:ext uri="{FF2B5EF4-FFF2-40B4-BE49-F238E27FC236}">
                <a16:creationId xmlns:a16="http://schemas.microsoft.com/office/drawing/2014/main" id="{EF52A7EF-41AA-47E7-ADA3-C151F15E793A}"/>
              </a:ext>
            </a:extLst>
          </p:cNvPr>
          <p:cNvSpPr txBox="1"/>
          <p:nvPr/>
        </p:nvSpPr>
        <p:spPr>
          <a:xfrm>
            <a:off x="5615940" y="1970404"/>
            <a:ext cx="3108959" cy="584775"/>
          </a:xfrm>
          <a:prstGeom prst="rect">
            <a:avLst/>
          </a:prstGeom>
          <a:noFill/>
        </p:spPr>
        <p:txBody>
          <a:bodyPr wrap="square">
            <a:spAutoFit/>
          </a:bodyPr>
          <a:lstStyle/>
          <a:p>
            <a:pPr algn="just"/>
            <a:r>
              <a:rPr lang="en-US" sz="800" i="1" dirty="0"/>
              <a:t>In the above example during the second iteration if the condition evaluates to true, then it will execute the continue statement. So whatever statements are present below, for loop will be skipped, hence letter ‘y’ is not printed</a:t>
            </a:r>
          </a:p>
        </p:txBody>
      </p:sp>
      <p:pic>
        <p:nvPicPr>
          <p:cNvPr id="17" name="Picture 16">
            <a:extLst>
              <a:ext uri="{FF2B5EF4-FFF2-40B4-BE49-F238E27FC236}">
                <a16:creationId xmlns:a16="http://schemas.microsoft.com/office/drawing/2014/main" id="{0E3836F1-CFF1-42D2-B923-67DCA0DB4F44}"/>
              </a:ext>
            </a:extLst>
          </p:cNvPr>
          <p:cNvPicPr>
            <a:picLocks noChangeAspect="1"/>
          </p:cNvPicPr>
          <p:nvPr/>
        </p:nvPicPr>
        <p:blipFill rotWithShape="1">
          <a:blip r:embed="rId3"/>
          <a:srcRect l="5000" t="39858" r="79999" b="44929"/>
          <a:stretch/>
        </p:blipFill>
        <p:spPr>
          <a:xfrm>
            <a:off x="5715000" y="2667000"/>
            <a:ext cx="2910840" cy="990600"/>
          </a:xfrm>
          <a:prstGeom prst="rect">
            <a:avLst/>
          </a:prstGeom>
          <a:ln w="38100" cap="sq">
            <a:solidFill>
              <a:schemeClr val="accent1"/>
            </a:solidFill>
            <a:prstDash val="solid"/>
            <a:miter lim="800000"/>
          </a:ln>
          <a:effectLst>
            <a:outerShdw blurRad="50800" dist="38100" dir="2700000" algn="tl" rotWithShape="0">
              <a:srgbClr val="000000">
                <a:alpha val="43000"/>
              </a:srgbClr>
            </a:outerShdw>
          </a:effectLst>
        </p:spPr>
      </p:pic>
      <p:pic>
        <p:nvPicPr>
          <p:cNvPr id="21" name="Picture 20">
            <a:extLst>
              <a:ext uri="{FF2B5EF4-FFF2-40B4-BE49-F238E27FC236}">
                <a16:creationId xmlns:a16="http://schemas.microsoft.com/office/drawing/2014/main" id="{E7FD5BB0-8DB6-46E0-BC5F-53F901BC0F37}"/>
              </a:ext>
            </a:extLst>
          </p:cNvPr>
          <p:cNvPicPr>
            <a:picLocks noChangeAspect="1"/>
          </p:cNvPicPr>
          <p:nvPr/>
        </p:nvPicPr>
        <p:blipFill rotWithShape="1">
          <a:blip r:embed="rId4"/>
          <a:srcRect l="4166" t="40883" r="79767" b="47465"/>
          <a:stretch/>
        </p:blipFill>
        <p:spPr>
          <a:xfrm>
            <a:off x="5733288" y="4191000"/>
            <a:ext cx="2877312" cy="914400"/>
          </a:xfrm>
          <a:prstGeom prst="rect">
            <a:avLst/>
          </a:prstGeom>
          <a:ln w="38100" cap="sq">
            <a:solidFill>
              <a:schemeClr val="accent1"/>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40315725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A4CB99-ACE3-4933-A8B4-F288F086BA58}"/>
              </a:ext>
            </a:extLst>
          </p:cNvPr>
          <p:cNvSpPr>
            <a:spLocks noGrp="1"/>
          </p:cNvSpPr>
          <p:nvPr>
            <p:ph type="title"/>
          </p:nvPr>
        </p:nvSpPr>
        <p:spPr>
          <a:xfrm>
            <a:off x="4565904" y="4419600"/>
            <a:ext cx="4044950" cy="1152525"/>
          </a:xfrm>
        </p:spPr>
        <p:txBody>
          <a:bodyPr/>
          <a:lstStyle/>
          <a:p>
            <a:r>
              <a:rPr lang="en-US" dirty="0"/>
              <a:t>Thank You</a:t>
            </a:r>
          </a:p>
        </p:txBody>
      </p:sp>
    </p:spTree>
    <p:extLst>
      <p:ext uri="{BB962C8B-B14F-4D97-AF65-F5344CB8AC3E}">
        <p14:creationId xmlns:p14="http://schemas.microsoft.com/office/powerpoint/2010/main" val="36132094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6617AAED-E0E3-4332-AFAE-D309B9AE1599}"/>
              </a:ext>
            </a:extLst>
          </p:cNvPr>
          <p:cNvSpPr>
            <a:spLocks noGrp="1" noChangeArrowheads="1"/>
          </p:cNvSpPr>
          <p:nvPr>
            <p:ph type="title"/>
          </p:nvPr>
        </p:nvSpPr>
        <p:spPr>
          <a:xfrm>
            <a:off x="234950" y="152400"/>
            <a:ext cx="8458200" cy="457200"/>
          </a:xfrm>
        </p:spPr>
        <p:txBody>
          <a:bodyPr/>
          <a:lstStyle/>
          <a:p>
            <a:pPr eaLnBrk="1" fontAlgn="auto" hangingPunct="1">
              <a:spcAft>
                <a:spcPts val="0"/>
              </a:spcAft>
              <a:defRPr/>
            </a:pPr>
            <a:r>
              <a:rPr lang="en-US" altLang="en-US" dirty="0">
                <a:ea typeface="ＭＳ Ｐゴシック" panose="020B0600070205080204" pitchFamily="34" charset="-128"/>
              </a:rPr>
              <a:t>Basic Datatypes (1/4)</a:t>
            </a:r>
          </a:p>
        </p:txBody>
      </p:sp>
      <p:sp>
        <p:nvSpPr>
          <p:cNvPr id="18435" name="Rectangle 3">
            <a:extLst>
              <a:ext uri="{FF2B5EF4-FFF2-40B4-BE49-F238E27FC236}">
                <a16:creationId xmlns:a16="http://schemas.microsoft.com/office/drawing/2014/main" id="{3CC2E415-F5EA-4043-BE22-DE2486E4A3AA}"/>
              </a:ext>
            </a:extLst>
          </p:cNvPr>
          <p:cNvSpPr>
            <a:spLocks noGrp="1" noChangeArrowheads="1"/>
          </p:cNvSpPr>
          <p:nvPr>
            <p:ph idx="1"/>
          </p:nvPr>
        </p:nvSpPr>
        <p:spPr bwMode="auto">
          <a:xfrm>
            <a:off x="76200" y="685800"/>
            <a:ext cx="8610600" cy="4876800"/>
          </a:xfrm>
        </p:spPr>
        <p:txBody>
          <a:bodyPr wrap="square" numCol="1" anchor="t" anchorCtr="0" compatLnSpc="1">
            <a:prstTxWarp prst="textNoShape">
              <a:avLst/>
            </a:prstTxWarp>
          </a:bodyPr>
          <a:lstStyle/>
          <a:p>
            <a:pPr marL="342900" indent="-342900" algn="just" eaLnBrk="1" hangingPunct="1">
              <a:lnSpc>
                <a:spcPct val="150000"/>
              </a:lnSpc>
              <a:spcBef>
                <a:spcPct val="0"/>
              </a:spcBef>
              <a:buSzPct val="100000"/>
              <a:buFont typeface="Arial Black" panose="020B0A04020102020204" pitchFamily="34" charset="0"/>
              <a:buAutoNum type="arabicPeriod"/>
            </a:pPr>
            <a:r>
              <a:rPr lang="en-US" altLang="en-US" sz="1700" b="1" cap="none">
                <a:solidFill>
                  <a:srgbClr val="B80E0F"/>
                </a:solidFill>
                <a:ea typeface="Calibri" panose="020F0502020204030204" pitchFamily="34" charset="0"/>
                <a:cs typeface="Times New Roman" panose="02020603050405020304" pitchFamily="18" charset="0"/>
              </a:rPr>
              <a:t>Int (signed integers) </a:t>
            </a:r>
            <a:r>
              <a:rPr lang="en-US" altLang="en-US" sz="1700" cap="none">
                <a:solidFill>
                  <a:srgbClr val="000000"/>
                </a:solidFill>
                <a:ea typeface="Calibri" panose="020F0502020204030204" pitchFamily="34" charset="0"/>
                <a:cs typeface="Times New Roman" panose="02020603050405020304" pitchFamily="18" charset="0"/>
              </a:rPr>
              <a:t>− they are often called just integers or int, are positive or negative whole numbers with no decimal point.</a:t>
            </a:r>
            <a:endParaRPr lang="en-US" altLang="en-US" sz="1700" cap="none">
              <a:ea typeface="Calibri" panose="020F0502020204030204" pitchFamily="34" charset="0"/>
              <a:cs typeface="Times New Roman" panose="02020603050405020304" pitchFamily="18" charset="0"/>
            </a:endParaRPr>
          </a:p>
          <a:p>
            <a:pPr marL="971550" lvl="1" indent="-342900" algn="just" eaLnBrk="1" hangingPunct="1">
              <a:lnSpc>
                <a:spcPct val="150000"/>
              </a:lnSpc>
              <a:spcBef>
                <a:spcPct val="0"/>
              </a:spcBef>
              <a:spcAft>
                <a:spcPts val="1000"/>
              </a:spcAft>
              <a:buSzPct val="100000"/>
            </a:pPr>
            <a:r>
              <a:rPr lang="en-US" altLang="en-US" sz="1700" cap="none">
                <a:ea typeface="Calibri" panose="020F0502020204030204" pitchFamily="34" charset="0"/>
                <a:cs typeface="Times New Roman" panose="02020603050405020304" pitchFamily="18" charset="0"/>
              </a:rPr>
              <a:t>Default value is 0</a:t>
            </a:r>
            <a:r>
              <a:rPr lang="en-US" altLang="en-US" sz="1700" cap="none">
                <a:solidFill>
                  <a:srgbClr val="000000"/>
                </a:solidFill>
                <a:ea typeface="Calibri" panose="020F0502020204030204" pitchFamily="34" charset="0"/>
                <a:cs typeface="Times New Roman" panose="02020603050405020304" pitchFamily="18" charset="0"/>
              </a:rPr>
              <a:t>.</a:t>
            </a:r>
            <a:endParaRPr lang="en-US" altLang="en-US" sz="1700" cap="none">
              <a:ea typeface="Calibri" panose="020F0502020204030204" pitchFamily="34" charset="0"/>
              <a:cs typeface="Times New Roman" panose="02020603050405020304" pitchFamily="18" charset="0"/>
            </a:endParaRPr>
          </a:p>
          <a:p>
            <a:pPr marL="342900" indent="-342900" algn="just" eaLnBrk="1" hangingPunct="1">
              <a:lnSpc>
                <a:spcPct val="150000"/>
              </a:lnSpc>
              <a:spcBef>
                <a:spcPct val="0"/>
              </a:spcBef>
              <a:buSzPct val="100000"/>
              <a:buFont typeface="Arial Black" panose="020B0A04020102020204" pitchFamily="34" charset="0"/>
              <a:buAutoNum type="arabicPeriod"/>
            </a:pPr>
            <a:r>
              <a:rPr lang="en-US" altLang="en-US" sz="1700" b="1" cap="none">
                <a:solidFill>
                  <a:srgbClr val="B80E0F"/>
                </a:solidFill>
                <a:cs typeface="Times New Roman" panose="02020603050405020304" pitchFamily="18" charset="0"/>
              </a:rPr>
              <a:t>Float (floating point real values) </a:t>
            </a:r>
            <a:r>
              <a:rPr lang="en-US" altLang="en-US" sz="1700" cap="none">
                <a:solidFill>
                  <a:srgbClr val="000000"/>
                </a:solidFill>
                <a:cs typeface="Calibri" panose="020F0502020204030204" pitchFamily="34" charset="0"/>
              </a:rPr>
              <a:t>− also called floats, they represent real numbers and are written with a decimal point dividing the integer and fractional parts.</a:t>
            </a:r>
            <a:endParaRPr lang="en-US" altLang="en-US" sz="1700" cap="none">
              <a:cs typeface="Calibri" panose="020F0502020204030204" pitchFamily="34" charset="0"/>
            </a:endParaRPr>
          </a:p>
          <a:p>
            <a:pPr marL="971550" lvl="1" indent="-342900" algn="just" eaLnBrk="1" hangingPunct="1">
              <a:lnSpc>
                <a:spcPct val="150000"/>
              </a:lnSpc>
              <a:spcBef>
                <a:spcPct val="0"/>
              </a:spcBef>
              <a:spcAft>
                <a:spcPts val="1000"/>
              </a:spcAft>
              <a:buSzPct val="100000"/>
            </a:pPr>
            <a:r>
              <a:rPr lang="en-US" altLang="en-US" sz="1700" cap="none">
                <a:solidFill>
                  <a:srgbClr val="000000"/>
                </a:solidFill>
                <a:cs typeface="Calibri" panose="020F0502020204030204" pitchFamily="34" charset="0"/>
              </a:rPr>
              <a:t>Default value is 0.0</a:t>
            </a:r>
          </a:p>
          <a:p>
            <a:pPr marL="342900" indent="-342900" algn="just" eaLnBrk="1" hangingPunct="1">
              <a:lnSpc>
                <a:spcPct val="150000"/>
              </a:lnSpc>
              <a:spcBef>
                <a:spcPct val="0"/>
              </a:spcBef>
              <a:buSzPct val="100000"/>
              <a:buFont typeface="Arial Black" panose="020B0A04020102020204" pitchFamily="34" charset="0"/>
              <a:buAutoNum type="arabicPeriod"/>
            </a:pPr>
            <a:r>
              <a:rPr lang="en-US" altLang="en-US" sz="1700" b="1" cap="none">
                <a:solidFill>
                  <a:srgbClr val="B80E0F"/>
                </a:solidFill>
                <a:cs typeface="Times New Roman" panose="02020603050405020304" pitchFamily="18" charset="0"/>
              </a:rPr>
              <a:t>Complex (complex numbers) </a:t>
            </a:r>
            <a:r>
              <a:rPr lang="en-US" altLang="en-US" sz="1700" cap="none">
                <a:solidFill>
                  <a:srgbClr val="000000"/>
                </a:solidFill>
                <a:cs typeface="Calibri" panose="020F0502020204030204" pitchFamily="34" charset="0"/>
              </a:rPr>
              <a:t>− are of the form a + bj., Where a and b are floats and J (or j) represents the square root of -1 (which is an imaginary number). The real part of the number is a, and the imaginary part is b. Complex numbers are not used much in python programming.</a:t>
            </a:r>
            <a:endParaRPr lang="en-US" altLang="en-US" sz="1700" cap="none">
              <a:cs typeface="Calibri" panose="020F0502020204030204" pitchFamily="34" charset="0"/>
            </a:endParaRPr>
          </a:p>
          <a:p>
            <a:pPr marL="971550" lvl="1" indent="-342900" algn="just" eaLnBrk="1" hangingPunct="1">
              <a:lnSpc>
                <a:spcPct val="150000"/>
              </a:lnSpc>
              <a:spcBef>
                <a:spcPct val="0"/>
              </a:spcBef>
              <a:spcAft>
                <a:spcPts val="1000"/>
              </a:spcAft>
              <a:buSzPct val="100000"/>
            </a:pPr>
            <a:r>
              <a:rPr lang="en-US" altLang="en-US" sz="1700" cap="none">
                <a:solidFill>
                  <a:srgbClr val="000000"/>
                </a:solidFill>
                <a:cs typeface="Calibri" panose="020F0502020204030204" pitchFamily="34" charset="0"/>
              </a:rPr>
              <a:t>Default value is 0j</a:t>
            </a:r>
            <a:endParaRPr lang="en-US" altLang="en-US" sz="1700" cap="none">
              <a:latin typeface="Calibri" panose="020F0502020204030204" pitchFamily="34" charset="0"/>
              <a:cs typeface="Calibri" panose="020F0502020204030204" pitchFamily="34"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794B8E-9BBF-48B8-9169-9CEEAC302B29}"/>
              </a:ext>
            </a:extLst>
          </p:cNvPr>
          <p:cNvSpPr>
            <a:spLocks noGrp="1"/>
          </p:cNvSpPr>
          <p:nvPr>
            <p:ph type="title"/>
          </p:nvPr>
        </p:nvSpPr>
        <p:spPr>
          <a:xfrm>
            <a:off x="285750" y="228600"/>
            <a:ext cx="8458200" cy="457200"/>
          </a:xfrm>
        </p:spPr>
        <p:txBody>
          <a:bodyPr/>
          <a:lstStyle/>
          <a:p>
            <a:pPr eaLnBrk="1" fontAlgn="auto" hangingPunct="1">
              <a:spcAft>
                <a:spcPts val="0"/>
              </a:spcAft>
              <a:defRPr/>
            </a:pPr>
            <a:r>
              <a:rPr lang="en-US" altLang="en-US" dirty="0">
                <a:ea typeface="ＭＳ Ｐゴシック" panose="020B0600070205080204" pitchFamily="34" charset="-128"/>
              </a:rPr>
              <a:t>Basic Datatypes (2/4)</a:t>
            </a:r>
            <a:endParaRPr lang="en-US" dirty="0"/>
          </a:p>
        </p:txBody>
      </p:sp>
      <p:sp>
        <p:nvSpPr>
          <p:cNvPr id="3" name="Content Placeholder 2">
            <a:extLst>
              <a:ext uri="{FF2B5EF4-FFF2-40B4-BE49-F238E27FC236}">
                <a16:creationId xmlns:a16="http://schemas.microsoft.com/office/drawing/2014/main" id="{C078CF3F-8F01-4C59-BAA4-F08AC74BC8B7}"/>
              </a:ext>
            </a:extLst>
          </p:cNvPr>
          <p:cNvSpPr>
            <a:spLocks noGrp="1"/>
          </p:cNvSpPr>
          <p:nvPr>
            <p:ph idx="1"/>
          </p:nvPr>
        </p:nvSpPr>
        <p:spPr>
          <a:xfrm>
            <a:off x="457200" y="3448050"/>
            <a:ext cx="8343900" cy="5486400"/>
          </a:xfrm>
        </p:spPr>
        <p:txBody>
          <a:bodyPr tIns="0" anchor="t">
            <a:noAutofit/>
          </a:bodyPr>
          <a:lstStyle/>
          <a:p>
            <a:pPr marL="857250" lvl="1" algn="just" eaLnBrk="1" fontAlgn="auto" hangingPunct="1">
              <a:lnSpc>
                <a:spcPct val="115000"/>
              </a:lnSpc>
              <a:spcBef>
                <a:spcPts val="0"/>
              </a:spcBef>
              <a:spcAft>
                <a:spcPts val="1000"/>
              </a:spcAft>
              <a:defRPr/>
            </a:pPr>
            <a:endParaRPr lang="en-US" sz="1400" cap="none" dirty="0">
              <a:ea typeface="Calibri" panose="020F0502020204030204" pitchFamily="34" charset="0"/>
              <a:cs typeface="Times New Roman" panose="02020603050405020304" pitchFamily="18" charset="0"/>
            </a:endParaRPr>
          </a:p>
          <a:p>
            <a:pPr marL="628650" lvl="1" indent="0" algn="just" eaLnBrk="1" fontAlgn="auto" hangingPunct="1">
              <a:lnSpc>
                <a:spcPct val="115000"/>
              </a:lnSpc>
              <a:spcBef>
                <a:spcPts val="0"/>
              </a:spcBef>
              <a:spcAft>
                <a:spcPts val="1000"/>
              </a:spcAft>
              <a:buFont typeface="Arial" panose="020B0604020202020204" pitchFamily="34" charset="0"/>
              <a:buNone/>
              <a:defRPr/>
            </a:pPr>
            <a:endParaRPr lang="en-US" sz="1400" cap="none" dirty="0">
              <a:ea typeface="Calibri" panose="020F0502020204030204" pitchFamily="34" charset="0"/>
              <a:cs typeface="Times New Roman" panose="02020603050405020304" pitchFamily="18" charset="0"/>
            </a:endParaRPr>
          </a:p>
          <a:p>
            <a:pPr eaLnBrk="1" fontAlgn="auto" hangingPunct="1">
              <a:spcAft>
                <a:spcPts val="0"/>
              </a:spcAft>
              <a:defRPr/>
            </a:pPr>
            <a:endParaRPr lang="en-US" sz="1400" dirty="0"/>
          </a:p>
        </p:txBody>
      </p:sp>
      <p:sp>
        <p:nvSpPr>
          <p:cNvPr id="5" name="TextBox 4">
            <a:extLst>
              <a:ext uri="{FF2B5EF4-FFF2-40B4-BE49-F238E27FC236}">
                <a16:creationId xmlns:a16="http://schemas.microsoft.com/office/drawing/2014/main" id="{816DD248-E0B5-48E9-89B6-210A63C5A83D}"/>
              </a:ext>
            </a:extLst>
          </p:cNvPr>
          <p:cNvSpPr txBox="1"/>
          <p:nvPr/>
        </p:nvSpPr>
        <p:spPr>
          <a:xfrm>
            <a:off x="228600" y="609600"/>
            <a:ext cx="8515350" cy="4970463"/>
          </a:xfrm>
          <a:prstGeom prst="rect">
            <a:avLst/>
          </a:prstGeom>
          <a:noFill/>
        </p:spPr>
        <p:txBody>
          <a:bodyPr>
            <a:spAutoFit/>
          </a:bodyPr>
          <a:lstStyle/>
          <a:p>
            <a:pPr indent="-342900" algn="just" eaLnBrk="1" fontAlgn="auto" hangingPunct="1">
              <a:lnSpc>
                <a:spcPct val="150000"/>
              </a:lnSpc>
              <a:spcBef>
                <a:spcPts val="0"/>
              </a:spcBef>
              <a:spcAft>
                <a:spcPts val="0"/>
              </a:spcAft>
              <a:buSzPct val="100000"/>
              <a:buFont typeface="+mj-lt"/>
              <a:buAutoNum type="arabicPeriod" startAt="4"/>
              <a:defRPr/>
            </a:pPr>
            <a:r>
              <a:rPr lang="en-US" sz="1700" b="1" dirty="0">
                <a:solidFill>
                  <a:srgbClr val="B80E0F"/>
                </a:solidFill>
                <a:latin typeface="+mn-lt"/>
                <a:cs typeface="Times New Roman" panose="02020603050405020304" pitchFamily="18" charset="0"/>
              </a:rPr>
              <a:t>Boolean</a:t>
            </a:r>
            <a:r>
              <a:rPr lang="en-US" sz="1400" b="1" dirty="0">
                <a:solidFill>
                  <a:srgbClr val="000000"/>
                </a:solidFill>
                <a:latin typeface="+mn-lt"/>
                <a:cs typeface="Times New Roman" panose="02020603050405020304" pitchFamily="18" charset="0"/>
              </a:rPr>
              <a:t> </a:t>
            </a:r>
            <a:r>
              <a:rPr lang="en-US" sz="1400" dirty="0">
                <a:solidFill>
                  <a:srgbClr val="000000"/>
                </a:solidFill>
                <a:latin typeface="+mn-lt"/>
                <a:cs typeface="Times New Roman" panose="02020603050405020304" pitchFamily="18" charset="0"/>
              </a:rPr>
              <a:t>- </a:t>
            </a:r>
            <a:r>
              <a:rPr lang="en-US" sz="1400" dirty="0" err="1">
                <a:solidFill>
                  <a:srgbClr val="000000"/>
                </a:solidFill>
                <a:latin typeface="+mn-lt"/>
                <a:cs typeface="Times New Roman" panose="02020603050405020304" pitchFamily="18" charset="0"/>
              </a:rPr>
              <a:t>boolean</a:t>
            </a:r>
            <a:r>
              <a:rPr lang="en-US" sz="1400" dirty="0">
                <a:solidFill>
                  <a:srgbClr val="000000"/>
                </a:solidFill>
                <a:latin typeface="+mn-lt"/>
                <a:cs typeface="Times New Roman" panose="02020603050405020304" pitchFamily="18" charset="0"/>
              </a:rPr>
              <a:t> values are the two constant objects false and true.</a:t>
            </a:r>
          </a:p>
          <a:p>
            <a:pPr marL="857250" lvl="1" indent="-342900" algn="just" eaLnBrk="1" fontAlgn="auto" hangingPunct="1">
              <a:lnSpc>
                <a:spcPct val="150000"/>
              </a:lnSpc>
              <a:spcBef>
                <a:spcPts val="0"/>
              </a:spcBef>
              <a:spcAft>
                <a:spcPts val="1000"/>
              </a:spcAft>
              <a:buSzPct val="100000"/>
              <a:buFont typeface="Arial" panose="020B0604020202020204" pitchFamily="34" charset="0"/>
              <a:buChar char="•"/>
              <a:defRPr/>
            </a:pPr>
            <a:r>
              <a:rPr lang="en-US" sz="1400" dirty="0">
                <a:solidFill>
                  <a:srgbClr val="000000"/>
                </a:solidFill>
                <a:latin typeface="+mn-lt"/>
                <a:cs typeface="Times New Roman" panose="02020603050405020304" pitchFamily="18" charset="0"/>
              </a:rPr>
              <a:t>Default value is false</a:t>
            </a:r>
          </a:p>
          <a:p>
            <a:pPr marL="342900" indent="-342900" algn="just" eaLnBrk="1" fontAlgn="auto" hangingPunct="1">
              <a:lnSpc>
                <a:spcPct val="150000"/>
              </a:lnSpc>
              <a:spcBef>
                <a:spcPts val="0"/>
              </a:spcBef>
              <a:spcAft>
                <a:spcPts val="0"/>
              </a:spcAft>
              <a:buSzPct val="100000"/>
              <a:buFont typeface="+mj-lt"/>
              <a:buAutoNum type="arabicPeriod" startAt="5"/>
              <a:tabLst>
                <a:tab pos="457200" algn="l"/>
              </a:tabLst>
              <a:defRPr/>
            </a:pPr>
            <a:r>
              <a:rPr lang="en-US" altLang="en-US" sz="1700" b="1" dirty="0">
                <a:solidFill>
                  <a:srgbClr val="B80E0F"/>
                </a:solidFill>
                <a:latin typeface="+mn-lt"/>
                <a:cs typeface="Times New Roman" panose="02020603050405020304" pitchFamily="18" charset="0"/>
              </a:rPr>
              <a:t>String </a:t>
            </a:r>
            <a:r>
              <a:rPr lang="en-US" altLang="en-US" sz="1700" dirty="0">
                <a:latin typeface="+mn-lt"/>
                <a:cs typeface="Times New Roman" panose="02020603050405020304" pitchFamily="18" charset="0"/>
              </a:rPr>
              <a:t>-</a:t>
            </a:r>
            <a:r>
              <a:rPr lang="en-US" altLang="en-US" sz="1400" dirty="0">
                <a:solidFill>
                  <a:srgbClr val="000000"/>
                </a:solidFill>
                <a:latin typeface="+mn-lt"/>
                <a:cs typeface="Times New Roman" panose="02020603050405020304" pitchFamily="18" charset="0"/>
              </a:rPr>
              <a:t> Strings are amongst the most popular types in Python. It is collection of characters; we can create them simply by enclosing characters in quotes. Python treats single quotes the same as double quotes.</a:t>
            </a:r>
          </a:p>
          <a:p>
            <a:pPr lvl="2" indent="-342900" algn="just" eaLnBrk="1" fontAlgn="auto" hangingPunct="1">
              <a:lnSpc>
                <a:spcPct val="150000"/>
              </a:lnSpc>
              <a:spcBef>
                <a:spcPts val="0"/>
              </a:spcBef>
              <a:spcAft>
                <a:spcPts val="1000"/>
              </a:spcAft>
              <a:buSzPct val="100000"/>
              <a:buFont typeface="Arial" panose="020B0604020202020204" pitchFamily="34" charset="0"/>
              <a:buChar char="•"/>
              <a:tabLst>
                <a:tab pos="457200" algn="l"/>
              </a:tabLst>
              <a:defRPr/>
            </a:pPr>
            <a:r>
              <a:rPr lang="en-US" altLang="en-US" sz="1400" dirty="0">
                <a:solidFill>
                  <a:srgbClr val="000000"/>
                </a:solidFill>
                <a:latin typeface="+mn-lt"/>
                <a:cs typeface="Times New Roman" panose="02020603050405020304" pitchFamily="18" charset="0"/>
              </a:rPr>
              <a:t>Default value for sting is “ “,’ ‘</a:t>
            </a:r>
          </a:p>
          <a:p>
            <a:pPr marL="342900" indent="-342900" algn="just" eaLnBrk="1" fontAlgn="auto" hangingPunct="1">
              <a:lnSpc>
                <a:spcPct val="150000"/>
              </a:lnSpc>
              <a:spcBef>
                <a:spcPts val="0"/>
              </a:spcBef>
              <a:spcAft>
                <a:spcPts val="725"/>
              </a:spcAft>
              <a:buSzPct val="100000"/>
              <a:buFont typeface="+mj-lt"/>
              <a:buAutoNum type="arabicPeriod" startAt="6"/>
              <a:tabLst>
                <a:tab pos="457200" algn="l"/>
              </a:tabLst>
              <a:defRPr/>
            </a:pPr>
            <a:r>
              <a:rPr lang="en-US" altLang="en-US" sz="1700" b="1" dirty="0">
                <a:solidFill>
                  <a:srgbClr val="B80E0F"/>
                </a:solidFill>
                <a:latin typeface="+mn-lt"/>
                <a:cs typeface="Times New Roman" panose="02020603050405020304" pitchFamily="18" charset="0"/>
              </a:rPr>
              <a:t>List </a:t>
            </a:r>
            <a:r>
              <a:rPr lang="en-US" altLang="en-US" sz="1400" dirty="0">
                <a:solidFill>
                  <a:srgbClr val="000000"/>
                </a:solidFill>
                <a:latin typeface="+mn-lt"/>
                <a:cs typeface="Times New Roman" panose="02020603050405020304" pitchFamily="18" charset="0"/>
              </a:rPr>
              <a:t>- The list is a most versatile data type available in Python which can be written as a list of comma-separated values (items) between square brackets. Important thing about a list is that items in a list need not be of the same type.</a:t>
            </a:r>
          </a:p>
          <a:p>
            <a:pPr lvl="2" indent="-342900" algn="just" eaLnBrk="1" fontAlgn="auto" hangingPunct="1">
              <a:lnSpc>
                <a:spcPct val="150000"/>
              </a:lnSpc>
              <a:spcBef>
                <a:spcPts val="0"/>
              </a:spcBef>
              <a:spcAft>
                <a:spcPts val="0"/>
              </a:spcAft>
              <a:buSzPct val="100000"/>
              <a:buFont typeface="Arial" panose="020B0604020202020204" pitchFamily="34" charset="0"/>
              <a:buChar char="•"/>
              <a:tabLst>
                <a:tab pos="457200" algn="l"/>
              </a:tabLst>
              <a:defRPr/>
            </a:pPr>
            <a:r>
              <a:rPr lang="en-US" altLang="en-US" sz="1400" dirty="0">
                <a:solidFill>
                  <a:srgbClr val="000000"/>
                </a:solidFill>
                <a:latin typeface="+mn-lt"/>
                <a:cs typeface="Times New Roman" panose="02020603050405020304" pitchFamily="18" charset="0"/>
              </a:rPr>
              <a:t>Default value is [], list()</a:t>
            </a:r>
          </a:p>
          <a:p>
            <a:pPr lvl="1" algn="just" eaLnBrk="1" fontAlgn="auto" hangingPunct="1">
              <a:lnSpc>
                <a:spcPct val="150000"/>
              </a:lnSpc>
              <a:spcBef>
                <a:spcPts val="0"/>
              </a:spcBef>
              <a:spcAft>
                <a:spcPts val="0"/>
              </a:spcAft>
              <a:buSzPct val="100000"/>
              <a:tabLst>
                <a:tab pos="457200" algn="l"/>
              </a:tabLst>
              <a:defRPr/>
            </a:pPr>
            <a:r>
              <a:rPr lang="en-US" altLang="en-US" sz="1400" dirty="0">
                <a:solidFill>
                  <a:srgbClr val="000000"/>
                </a:solidFill>
                <a:latin typeface="+mn-lt"/>
                <a:cs typeface="Times New Roman" panose="02020603050405020304" pitchFamily="18" charset="0"/>
              </a:rPr>
              <a:t>Creating a list is as simple as putting different comma-separated values between square brackets.</a:t>
            </a:r>
          </a:p>
          <a:p>
            <a:pPr lvl="2" algn="just" eaLnBrk="1" fontAlgn="auto" hangingPunct="1">
              <a:spcBef>
                <a:spcPts val="0"/>
              </a:spcBef>
              <a:spcAft>
                <a:spcPts val="0"/>
              </a:spcAft>
              <a:buSzPct val="100000"/>
              <a:tabLst>
                <a:tab pos="457200" algn="l"/>
              </a:tabLst>
              <a:defRPr/>
            </a:pPr>
            <a:r>
              <a:rPr lang="en-US" altLang="en-US" sz="1200" dirty="0">
                <a:solidFill>
                  <a:srgbClr val="000000"/>
                </a:solidFill>
                <a:latin typeface="+mn-lt"/>
                <a:cs typeface="Times New Roman" panose="02020603050405020304" pitchFamily="18" charset="0"/>
              </a:rPr>
              <a:t>list1 = ['Physics','Maths',2000,2004]</a:t>
            </a:r>
          </a:p>
          <a:p>
            <a:pPr lvl="2" algn="just" eaLnBrk="1" fontAlgn="auto" hangingPunct="1">
              <a:spcBef>
                <a:spcPts val="0"/>
              </a:spcBef>
              <a:spcAft>
                <a:spcPts val="0"/>
              </a:spcAft>
              <a:buSzPct val="100000"/>
              <a:tabLst>
                <a:tab pos="457200" algn="l"/>
              </a:tabLst>
              <a:defRPr/>
            </a:pPr>
            <a:r>
              <a:rPr lang="en-US" altLang="en-US" sz="1200" dirty="0">
                <a:solidFill>
                  <a:srgbClr val="000000"/>
                </a:solidFill>
                <a:latin typeface="+mn-lt"/>
                <a:cs typeface="Times New Roman" panose="02020603050405020304" pitchFamily="18" charset="0"/>
              </a:rPr>
              <a:t>list2 = [1,2,3,4,5]</a:t>
            </a:r>
          </a:p>
          <a:p>
            <a:pPr lvl="2" algn="just" eaLnBrk="1" fontAlgn="auto" hangingPunct="1">
              <a:spcBef>
                <a:spcPts val="0"/>
              </a:spcBef>
              <a:spcAft>
                <a:spcPts val="0"/>
              </a:spcAft>
              <a:buSzPct val="100000"/>
              <a:tabLst>
                <a:tab pos="457200" algn="l"/>
              </a:tabLst>
              <a:defRPr/>
            </a:pPr>
            <a:r>
              <a:rPr lang="en-US" altLang="en-US" sz="1200" dirty="0">
                <a:solidFill>
                  <a:srgbClr val="000000"/>
                </a:solidFill>
                <a:latin typeface="+mn-lt"/>
                <a:cs typeface="Times New Roman" panose="02020603050405020304" pitchFamily="18" charset="0"/>
              </a:rPr>
              <a:t>list3 = ['</a:t>
            </a:r>
            <a:r>
              <a:rPr lang="en-US" altLang="en-US" sz="1200" dirty="0" err="1">
                <a:solidFill>
                  <a:srgbClr val="000000"/>
                </a:solidFill>
                <a:latin typeface="+mn-lt"/>
                <a:cs typeface="Times New Roman" panose="02020603050405020304" pitchFamily="18" charset="0"/>
              </a:rPr>
              <a:t>hello','world','learn','python</a:t>
            </a:r>
            <a:r>
              <a:rPr lang="en-US" altLang="en-US" sz="1200" dirty="0">
                <a:solidFill>
                  <a:srgbClr val="000000"/>
                </a:solidFill>
                <a:latin typeface="+mn-lt"/>
                <a:cs typeface="Times New Roman" panose="02020603050405020304" pitchFamily="18" charset="0"/>
              </a:rPr>
              <a:t>']</a:t>
            </a:r>
          </a:p>
          <a:p>
            <a:pPr lvl="2" algn="just" eaLnBrk="1" fontAlgn="auto" hangingPunct="1">
              <a:spcBef>
                <a:spcPts val="0"/>
              </a:spcBef>
              <a:spcAft>
                <a:spcPts val="725"/>
              </a:spcAft>
              <a:buSzPct val="100000"/>
              <a:tabLst>
                <a:tab pos="457200" algn="l"/>
              </a:tabLst>
              <a:defRPr/>
            </a:pPr>
            <a:r>
              <a:rPr lang="en-US" altLang="en-US" sz="1200" dirty="0">
                <a:solidFill>
                  <a:srgbClr val="000000"/>
                </a:solidFill>
                <a:latin typeface="+mn-lt"/>
                <a:cs typeface="Times New Roman" panose="02020603050405020304" pitchFamily="18" charset="0"/>
              </a:rPr>
              <a:t>Similar to string indices, list indices start at 0</a:t>
            </a:r>
            <a:r>
              <a:rPr lang="en-US" altLang="en-US" sz="1400" dirty="0">
                <a:solidFill>
                  <a:srgbClr val="000000"/>
                </a:solidFill>
                <a:latin typeface="+mn-lt"/>
                <a:cs typeface="Times New Roman" panose="02020603050405020304" pitchFamily="18" charset="0"/>
              </a:rPr>
              <a:t>.</a:t>
            </a:r>
          </a:p>
        </p:txBody>
      </p:sp>
    </p:spTree>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5B29D4C9-8FC1-4170-B866-46F3E72A1E6F}"/>
              </a:ext>
            </a:extLst>
          </p:cNvPr>
          <p:cNvSpPr>
            <a:spLocks noGrp="1" noChangeArrowheads="1"/>
          </p:cNvSpPr>
          <p:nvPr>
            <p:ph type="title"/>
          </p:nvPr>
        </p:nvSpPr>
        <p:spPr>
          <a:xfrm>
            <a:off x="342900" y="228600"/>
            <a:ext cx="8458200" cy="457200"/>
          </a:xfrm>
        </p:spPr>
        <p:txBody>
          <a:bodyPr/>
          <a:lstStyle/>
          <a:p>
            <a:pPr eaLnBrk="1" fontAlgn="auto" hangingPunct="1">
              <a:spcAft>
                <a:spcPts val="0"/>
              </a:spcAft>
              <a:defRPr/>
            </a:pPr>
            <a:r>
              <a:rPr lang="en-US" altLang="en-US" dirty="0">
                <a:ea typeface="ＭＳ Ｐゴシック" panose="020B0600070205080204" pitchFamily="34" charset="-128"/>
              </a:rPr>
              <a:t>Basic Datatypes (3/4)</a:t>
            </a:r>
          </a:p>
        </p:txBody>
      </p:sp>
      <p:sp>
        <p:nvSpPr>
          <p:cNvPr id="51203" name="Rectangle 3">
            <a:extLst>
              <a:ext uri="{FF2B5EF4-FFF2-40B4-BE49-F238E27FC236}">
                <a16:creationId xmlns:a16="http://schemas.microsoft.com/office/drawing/2014/main" id="{5DD5D4DD-1562-40A4-BC6E-66F644AE42DC}"/>
              </a:ext>
            </a:extLst>
          </p:cNvPr>
          <p:cNvSpPr>
            <a:spLocks noGrp="1" noChangeArrowheads="1"/>
          </p:cNvSpPr>
          <p:nvPr>
            <p:ph idx="1"/>
          </p:nvPr>
        </p:nvSpPr>
        <p:spPr>
          <a:xfrm>
            <a:off x="152400" y="785813"/>
            <a:ext cx="8534400" cy="4776787"/>
          </a:xfrm>
        </p:spPr>
        <p:txBody>
          <a:bodyPr anchor="t">
            <a:noAutofit/>
          </a:bodyPr>
          <a:lstStyle/>
          <a:p>
            <a:pPr marL="342900" indent="-342900" algn="just" eaLnBrk="1" fontAlgn="auto" hangingPunct="1">
              <a:lnSpc>
                <a:spcPct val="150000"/>
              </a:lnSpc>
              <a:spcBef>
                <a:spcPct val="0"/>
              </a:spcBef>
              <a:spcAft>
                <a:spcPts val="725"/>
              </a:spcAft>
              <a:buSzPct val="100000"/>
              <a:buFont typeface="+mj-lt"/>
              <a:buAutoNum type="arabicPeriod" startAt="7"/>
              <a:defRPr/>
            </a:pPr>
            <a:r>
              <a:rPr lang="en-US" altLang="en-US" sz="1700" b="1" cap="none" dirty="0">
                <a:solidFill>
                  <a:srgbClr val="B80E0F"/>
                </a:solidFill>
                <a:cs typeface="Times New Roman" panose="02020603050405020304" pitchFamily="18" charset="0"/>
              </a:rPr>
              <a:t>Tuple </a:t>
            </a:r>
            <a:r>
              <a:rPr lang="en-US" altLang="en-US" sz="1700" cap="none" dirty="0">
                <a:cs typeface="Times New Roman" panose="02020603050405020304" pitchFamily="18" charset="0"/>
              </a:rPr>
              <a:t>-</a:t>
            </a:r>
            <a:r>
              <a:rPr lang="en-US" altLang="en-US" sz="1700" b="1" cap="none" dirty="0">
                <a:solidFill>
                  <a:srgbClr val="B80E0F"/>
                </a:solidFill>
                <a:cs typeface="Times New Roman" panose="02020603050405020304" pitchFamily="18" charset="0"/>
              </a:rPr>
              <a:t> </a:t>
            </a:r>
            <a:r>
              <a:rPr lang="en-US" altLang="en-US" sz="1600" cap="none" dirty="0">
                <a:solidFill>
                  <a:srgbClr val="000000"/>
                </a:solidFill>
                <a:ea typeface="ＭＳ Ｐゴシック" panose="020B0600070205080204" pitchFamily="34" charset="-128"/>
                <a:cs typeface="Times New Roman" panose="02020603050405020304" pitchFamily="18" charset="0"/>
              </a:rPr>
              <a:t>A tuple is a sequence of immutable python objects. The differences between tuples and lists are, the tuples cannot be changed unlike lists and tuples use parentheses, whereas lists use square brackets.</a:t>
            </a:r>
            <a:endParaRPr lang="en-US" altLang="en-US" sz="1600" cap="none" dirty="0">
              <a:ea typeface="ＭＳ Ｐゴシック" panose="020B0600070205080204" pitchFamily="34" charset="-128"/>
              <a:cs typeface="Times New Roman" panose="02020603050405020304" pitchFamily="18" charset="0"/>
            </a:endParaRPr>
          </a:p>
          <a:p>
            <a:pPr marL="963613" lvl="1" indent="-342900" algn="just" eaLnBrk="1" fontAlgn="auto" hangingPunct="1">
              <a:lnSpc>
                <a:spcPct val="150000"/>
              </a:lnSpc>
              <a:spcBef>
                <a:spcPct val="0"/>
              </a:spcBef>
              <a:spcAft>
                <a:spcPts val="725"/>
              </a:spcAft>
              <a:buSzPct val="100000"/>
              <a:defRPr/>
            </a:pPr>
            <a:r>
              <a:rPr lang="en-US" altLang="en-US" sz="1600" cap="none" dirty="0">
                <a:solidFill>
                  <a:srgbClr val="000000"/>
                </a:solidFill>
                <a:ea typeface="ＭＳ Ｐゴシック" panose="020B0600070205080204" pitchFamily="34" charset="-128"/>
                <a:cs typeface="Times New Roman" panose="02020603050405020304" pitchFamily="18" charset="0"/>
              </a:rPr>
              <a:t>Creating a tuple is as simple as putting different comma-separated values. Optionally you can put these comma-separated values between parentheses also. </a:t>
            </a:r>
            <a:endParaRPr lang="en-US" altLang="en-US" sz="1600" cap="none" dirty="0">
              <a:ea typeface="Calibri" panose="020F0502020204030204" pitchFamily="34" charset="0"/>
              <a:cs typeface="Times New Roman" panose="02020603050405020304" pitchFamily="18" charset="0"/>
            </a:endParaRPr>
          </a:p>
          <a:p>
            <a:pPr marL="342900" indent="-342900" algn="just" eaLnBrk="1" fontAlgn="auto" hangingPunct="1">
              <a:lnSpc>
                <a:spcPct val="150000"/>
              </a:lnSpc>
              <a:spcBef>
                <a:spcPct val="0"/>
              </a:spcBef>
              <a:spcAft>
                <a:spcPts val="725"/>
              </a:spcAft>
              <a:buSzPct val="100000"/>
              <a:buFont typeface="+mj-lt"/>
              <a:buAutoNum type="arabicPeriod" startAt="7"/>
              <a:defRPr/>
            </a:pPr>
            <a:r>
              <a:rPr lang="en-US" altLang="en-US" sz="1700" b="1" cap="none" dirty="0">
                <a:solidFill>
                  <a:srgbClr val="B80E0F"/>
                </a:solidFill>
                <a:cs typeface="Times New Roman" panose="02020603050405020304" pitchFamily="18" charset="0"/>
              </a:rPr>
              <a:t>Dictionary </a:t>
            </a:r>
            <a:r>
              <a:rPr lang="en-US" altLang="en-US" sz="1600" cap="none" dirty="0">
                <a:ea typeface="ＭＳ Ｐゴシック" panose="020B0600070205080204" pitchFamily="34" charset="-128"/>
                <a:cs typeface="Times New Roman" panose="02020603050405020304" pitchFamily="18" charset="0"/>
              </a:rPr>
              <a:t>- </a:t>
            </a:r>
            <a:r>
              <a:rPr lang="en-US" altLang="en-US" sz="1600" cap="none" dirty="0">
                <a:solidFill>
                  <a:srgbClr val="000000"/>
                </a:solidFill>
                <a:ea typeface="ＭＳ Ｐゴシック" panose="020B0600070205080204" pitchFamily="34" charset="-128"/>
                <a:cs typeface="Times New Roman" panose="02020603050405020304" pitchFamily="18" charset="0"/>
              </a:rPr>
              <a:t>each key is separated from its value by a colon (:), the items are separated by commas, and the whole thing is enclosed in curly braces. An empty dictionary without any items is written with just two curly braces, like this: {}.</a:t>
            </a:r>
            <a:endParaRPr lang="en-US" altLang="en-US" sz="1600" cap="none" dirty="0">
              <a:ea typeface="ＭＳ Ｐゴシック" panose="020B0600070205080204" pitchFamily="34" charset="-128"/>
              <a:cs typeface="Times New Roman" panose="02020603050405020304" pitchFamily="18" charset="0"/>
            </a:endParaRPr>
          </a:p>
          <a:p>
            <a:pPr marL="849313" lvl="1" algn="just" eaLnBrk="1" fontAlgn="auto" hangingPunct="1">
              <a:lnSpc>
                <a:spcPct val="150000"/>
              </a:lnSpc>
              <a:spcBef>
                <a:spcPct val="0"/>
              </a:spcBef>
              <a:spcAft>
                <a:spcPts val="725"/>
              </a:spcAft>
              <a:buSzPct val="100000"/>
              <a:defRPr/>
            </a:pPr>
            <a:r>
              <a:rPr lang="en-US" altLang="en-US" sz="1600" cap="none" dirty="0">
                <a:solidFill>
                  <a:srgbClr val="000000"/>
                </a:solidFill>
                <a:ea typeface="ＭＳ Ｐゴシック" panose="020B0600070205080204" pitchFamily="34" charset="-128"/>
                <a:cs typeface="Times New Roman" panose="02020603050405020304" pitchFamily="18" charset="0"/>
              </a:rPr>
              <a:t>Keys are unique within a dictionary while values may not be. The values of a dictionary can be of any type, but the keys must be of an immutable data type such as strings, numbers, or tuples.</a:t>
            </a:r>
            <a:endParaRPr lang="en-US" altLang="en-US" sz="1600" cap="none" dirty="0">
              <a:ea typeface="ＭＳ Ｐゴシック" panose="020B0600070205080204" pitchFamily="34" charset="-128"/>
              <a:cs typeface="Calibri" panose="020F0502020204030204" pitchFamily="34"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40A44F04-BDC4-412F-B1F6-D9EA22F5C240}"/>
              </a:ext>
            </a:extLst>
          </p:cNvPr>
          <p:cNvSpPr>
            <a:spLocks noGrp="1" noChangeArrowheads="1"/>
          </p:cNvSpPr>
          <p:nvPr>
            <p:ph type="title"/>
          </p:nvPr>
        </p:nvSpPr>
        <p:spPr>
          <a:xfrm>
            <a:off x="342900" y="304800"/>
            <a:ext cx="8458200" cy="457200"/>
          </a:xfrm>
        </p:spPr>
        <p:txBody>
          <a:bodyPr/>
          <a:lstStyle/>
          <a:p>
            <a:pPr eaLnBrk="1" fontAlgn="auto" hangingPunct="1">
              <a:spcAft>
                <a:spcPts val="0"/>
              </a:spcAft>
              <a:defRPr/>
            </a:pPr>
            <a:r>
              <a:rPr lang="en-US" altLang="en-US" dirty="0">
                <a:ea typeface="ＭＳ Ｐゴシック" panose="020B0600070205080204" pitchFamily="34" charset="-128"/>
              </a:rPr>
              <a:t>Basic Datatypes (4/4)</a:t>
            </a:r>
          </a:p>
        </p:txBody>
      </p:sp>
      <p:sp>
        <p:nvSpPr>
          <p:cNvPr id="51203" name="Rectangle 3">
            <a:extLst>
              <a:ext uri="{FF2B5EF4-FFF2-40B4-BE49-F238E27FC236}">
                <a16:creationId xmlns:a16="http://schemas.microsoft.com/office/drawing/2014/main" id="{E969542E-BAC1-4325-880B-40D460C175C3}"/>
              </a:ext>
            </a:extLst>
          </p:cNvPr>
          <p:cNvSpPr>
            <a:spLocks noGrp="1" noChangeArrowheads="1"/>
          </p:cNvSpPr>
          <p:nvPr>
            <p:ph idx="1"/>
          </p:nvPr>
        </p:nvSpPr>
        <p:spPr>
          <a:xfrm>
            <a:off x="152400" y="762000"/>
            <a:ext cx="8534400" cy="5334000"/>
          </a:xfrm>
        </p:spPr>
        <p:txBody>
          <a:bodyPr anchor="t"/>
          <a:lstStyle/>
          <a:p>
            <a:pPr marL="342900" indent="-342900" algn="just" eaLnBrk="1" fontAlgn="auto" hangingPunct="1">
              <a:lnSpc>
                <a:spcPct val="150000"/>
              </a:lnSpc>
              <a:spcBef>
                <a:spcPct val="0"/>
              </a:spcBef>
              <a:spcAft>
                <a:spcPts val="725"/>
              </a:spcAft>
              <a:buSzPct val="100000"/>
              <a:buFont typeface="+mj-lt"/>
              <a:buAutoNum type="arabicPeriod" startAt="9"/>
              <a:defRPr/>
            </a:pPr>
            <a:r>
              <a:rPr lang="en-US" altLang="en-US" sz="1800" b="1" cap="none" dirty="0">
                <a:solidFill>
                  <a:schemeClr val="accent1"/>
                </a:solidFill>
                <a:ea typeface="ＭＳ Ｐゴシック" panose="020B0600070205080204" pitchFamily="34" charset="-128"/>
                <a:cs typeface="Times New Roman" panose="02020603050405020304" pitchFamily="18" charset="0"/>
              </a:rPr>
              <a:t>Set</a:t>
            </a:r>
            <a:r>
              <a:rPr lang="en-US" altLang="en-US" sz="1800" cap="none" dirty="0">
                <a:solidFill>
                  <a:srgbClr val="000000"/>
                </a:solidFill>
                <a:ea typeface="ＭＳ Ｐゴシック" panose="020B0600070205080204" pitchFamily="34" charset="-128"/>
                <a:cs typeface="Times New Roman" panose="02020603050405020304" pitchFamily="18" charset="0"/>
              </a:rPr>
              <a:t> -</a:t>
            </a:r>
            <a:r>
              <a:rPr lang="en-US" altLang="en-US" sz="1800" cap="none" dirty="0">
                <a:solidFill>
                  <a:srgbClr val="000000"/>
                </a:solidFill>
                <a:ea typeface="ＭＳ Ｐゴシック" panose="020B0600070205080204" pitchFamily="34" charset="-128"/>
                <a:cs typeface="Calibri" panose="020F0502020204030204" pitchFamily="34" charset="0"/>
              </a:rPr>
              <a:t> a set is an unordered collection data type that is </a:t>
            </a:r>
            <a:r>
              <a:rPr lang="en-US" altLang="en-US" sz="1800" cap="none" dirty="0" err="1">
                <a:solidFill>
                  <a:srgbClr val="000000"/>
                </a:solidFill>
                <a:ea typeface="ＭＳ Ｐゴシック" panose="020B0600070205080204" pitchFamily="34" charset="-128"/>
                <a:cs typeface="Calibri" panose="020F0502020204030204" pitchFamily="34" charset="0"/>
              </a:rPr>
              <a:t>iterable</a:t>
            </a:r>
            <a:r>
              <a:rPr lang="en-US" altLang="en-US" sz="1800" cap="none" dirty="0">
                <a:solidFill>
                  <a:srgbClr val="000000"/>
                </a:solidFill>
                <a:ea typeface="ＭＳ Ｐゴシック" panose="020B0600070205080204" pitchFamily="34" charset="-128"/>
                <a:cs typeface="Calibri" panose="020F0502020204030204" pitchFamily="34" charset="0"/>
              </a:rPr>
              <a:t>, mutable, and has no duplicate elements. In python sets are written with curly brackets.</a:t>
            </a:r>
            <a:endParaRPr lang="en-US" altLang="en-US" sz="1800" cap="none" dirty="0">
              <a:ea typeface="ＭＳ Ｐゴシック" panose="020B0600070205080204" pitchFamily="34" charset="-128"/>
              <a:cs typeface="Calibri" panose="020F0502020204030204" pitchFamily="34" charset="0"/>
            </a:endParaRPr>
          </a:p>
          <a:p>
            <a:pPr marL="620713" lvl="1" indent="0" algn="just" eaLnBrk="1" fontAlgn="auto" hangingPunct="1">
              <a:lnSpc>
                <a:spcPct val="150000"/>
              </a:lnSpc>
              <a:spcBef>
                <a:spcPct val="0"/>
              </a:spcBef>
              <a:spcAft>
                <a:spcPts val="725"/>
              </a:spcAft>
              <a:buSzPct val="100000"/>
              <a:buFont typeface="Arial" panose="020B0604020202020204" pitchFamily="34" charset="0"/>
              <a:buNone/>
              <a:defRPr/>
            </a:pPr>
            <a:r>
              <a:rPr lang="en-US" altLang="en-US" sz="1600" i="1" cap="none" dirty="0">
                <a:solidFill>
                  <a:srgbClr val="000000"/>
                </a:solidFill>
                <a:ea typeface="ＭＳ Ｐゴシック" panose="020B0600070205080204" pitchFamily="34" charset="-128"/>
                <a:cs typeface="Calibri" panose="020F0502020204030204" pitchFamily="34" charset="0"/>
              </a:rPr>
              <a:t>Note: sets are unordered, so the items will appear in a random order.</a:t>
            </a:r>
            <a:endParaRPr lang="en-US" altLang="en-US" sz="1600" i="1" cap="none" dirty="0">
              <a:ea typeface="ＭＳ Ｐゴシック" panose="020B0600070205080204" pitchFamily="34" charset="-128"/>
              <a:cs typeface="Calibri" panose="020F0502020204030204" pitchFamily="34" charset="0"/>
            </a:endParaRPr>
          </a:p>
          <a:p>
            <a:pPr marL="1477963" lvl="2" indent="-400050" eaLnBrk="1" fontAlgn="auto" hangingPunct="1">
              <a:lnSpc>
                <a:spcPct val="150000"/>
              </a:lnSpc>
              <a:spcBef>
                <a:spcPct val="0"/>
              </a:spcBef>
              <a:spcAft>
                <a:spcPts val="0"/>
              </a:spcAft>
              <a:buSzPct val="100000"/>
              <a:defRPr/>
            </a:pPr>
            <a:r>
              <a:rPr lang="en-US" altLang="en-US" cap="none" dirty="0">
                <a:ea typeface="ＭＳ Ｐゴシック" panose="020B0600070205080204" pitchFamily="34" charset="-128"/>
                <a:cs typeface="Calibri" panose="020F0502020204030204" pitchFamily="34" charset="0"/>
              </a:rPr>
              <a:t>Set values will be embedded in {}</a:t>
            </a:r>
          </a:p>
          <a:p>
            <a:pPr marL="1477963" lvl="2" indent="-400050" eaLnBrk="1" fontAlgn="auto" hangingPunct="1">
              <a:lnSpc>
                <a:spcPct val="150000"/>
              </a:lnSpc>
              <a:spcBef>
                <a:spcPct val="0"/>
              </a:spcBef>
              <a:spcAft>
                <a:spcPts val="0"/>
              </a:spcAft>
              <a:buSzPct val="100000"/>
              <a:defRPr/>
            </a:pPr>
            <a:r>
              <a:rPr lang="en-US" altLang="en-US" cap="none" dirty="0">
                <a:ea typeface="ＭＳ Ｐゴシック" panose="020B0600070205080204" pitchFamily="34" charset="-128"/>
                <a:cs typeface="Calibri" panose="020F0502020204030204" pitchFamily="34" charset="0"/>
              </a:rPr>
              <a:t>Set will allow only the unique values (in case if there are any duplicates then those duplicate value should be removed)</a:t>
            </a:r>
          </a:p>
          <a:p>
            <a:pPr marL="1477963" lvl="2" indent="-400050" eaLnBrk="1" fontAlgn="auto" hangingPunct="1">
              <a:lnSpc>
                <a:spcPct val="150000"/>
              </a:lnSpc>
              <a:spcBef>
                <a:spcPct val="0"/>
              </a:spcBef>
              <a:spcAft>
                <a:spcPts val="0"/>
              </a:spcAft>
              <a:buSzPct val="100000"/>
              <a:defRPr/>
            </a:pPr>
            <a:r>
              <a:rPr lang="en-US" altLang="en-US" cap="none" dirty="0">
                <a:ea typeface="ＭＳ Ｐゴシック" panose="020B0600070205080204" pitchFamily="34" charset="-128"/>
                <a:cs typeface="Calibri" panose="020F0502020204030204" pitchFamily="34" charset="0"/>
              </a:rPr>
              <a:t>Insertion order is not maintained. </a:t>
            </a:r>
          </a:p>
          <a:p>
            <a:pPr marL="1477963" lvl="2" indent="-400050" eaLnBrk="1" fontAlgn="auto" hangingPunct="1">
              <a:lnSpc>
                <a:spcPct val="150000"/>
              </a:lnSpc>
              <a:spcBef>
                <a:spcPct val="0"/>
              </a:spcBef>
              <a:spcAft>
                <a:spcPts val="0"/>
              </a:spcAft>
              <a:buSzPct val="100000"/>
              <a:defRPr/>
            </a:pPr>
            <a:r>
              <a:rPr lang="en-US" altLang="en-US" cap="none" dirty="0">
                <a:ea typeface="ＭＳ Ｐゴシック" panose="020B0600070205080204" pitchFamily="34" charset="-128"/>
                <a:cs typeface="Calibri" panose="020F0502020204030204" pitchFamily="34" charset="0"/>
              </a:rPr>
              <a:t>Set will not support indexing</a:t>
            </a:r>
          </a:p>
          <a:p>
            <a:pPr algn="just" eaLnBrk="1" fontAlgn="auto" hangingPunct="1">
              <a:lnSpc>
                <a:spcPts val="1800"/>
              </a:lnSpc>
              <a:spcBef>
                <a:spcPct val="0"/>
              </a:spcBef>
              <a:spcAft>
                <a:spcPts val="725"/>
              </a:spcAft>
              <a:buFont typeface="+mj-lt"/>
              <a:buAutoNum type="arabicPeriod" startAt="9"/>
              <a:defRPr/>
            </a:pPr>
            <a:endParaRPr lang="en-US" altLang="en-US" sz="700" dirty="0">
              <a:latin typeface="Calibri" panose="020F0502020204030204" pitchFamily="34" charset="0"/>
              <a:ea typeface="ＭＳ Ｐゴシック" panose="020B0600070205080204" pitchFamily="34" charset="-128"/>
              <a:cs typeface="Calibri" panose="020F0502020204030204" pitchFamily="34"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9823EC2F-E58C-404B-B2ED-7C620BE2E331}"/>
              </a:ext>
            </a:extLst>
          </p:cNvPr>
          <p:cNvSpPr>
            <a:spLocks noGrp="1" noChangeArrowheads="1"/>
          </p:cNvSpPr>
          <p:nvPr>
            <p:ph type="title"/>
          </p:nvPr>
        </p:nvSpPr>
        <p:spPr>
          <a:xfrm>
            <a:off x="342900" y="152400"/>
            <a:ext cx="8458200" cy="457200"/>
          </a:xfrm>
        </p:spPr>
        <p:txBody>
          <a:bodyPr/>
          <a:lstStyle/>
          <a:p>
            <a:pPr eaLnBrk="1" fontAlgn="auto" hangingPunct="1">
              <a:spcAft>
                <a:spcPts val="0"/>
              </a:spcAft>
              <a:defRPr/>
            </a:pPr>
            <a:r>
              <a:rPr lang="en-US" altLang="en-US" dirty="0">
                <a:ea typeface="ＭＳ Ｐゴシック" panose="020B0600070205080204" pitchFamily="34" charset="-128"/>
              </a:rPr>
              <a:t>Operators (1/2)</a:t>
            </a:r>
          </a:p>
        </p:txBody>
      </p:sp>
      <p:sp>
        <p:nvSpPr>
          <p:cNvPr id="51203" name="Rectangle 3">
            <a:extLst>
              <a:ext uri="{FF2B5EF4-FFF2-40B4-BE49-F238E27FC236}">
                <a16:creationId xmlns:a16="http://schemas.microsoft.com/office/drawing/2014/main" id="{9176602C-0A2D-4843-B332-F1F43539D6D2}"/>
              </a:ext>
            </a:extLst>
          </p:cNvPr>
          <p:cNvSpPr>
            <a:spLocks noGrp="1" noChangeArrowheads="1"/>
          </p:cNvSpPr>
          <p:nvPr>
            <p:ph idx="1"/>
          </p:nvPr>
        </p:nvSpPr>
        <p:spPr>
          <a:xfrm>
            <a:off x="228600" y="685800"/>
            <a:ext cx="8458200" cy="5334000"/>
          </a:xfrm>
        </p:spPr>
        <p:txBody>
          <a:bodyPr anchor="t"/>
          <a:lstStyle/>
          <a:p>
            <a:pPr marL="457200" indent="-457200" algn="just" eaLnBrk="1" fontAlgn="auto" hangingPunct="1">
              <a:spcAft>
                <a:spcPts val="0"/>
              </a:spcAft>
              <a:buSzPct val="100000"/>
              <a:buFont typeface="+mj-lt"/>
              <a:buAutoNum type="arabicPeriod"/>
              <a:defRPr/>
            </a:pPr>
            <a:r>
              <a:rPr lang="en-US" sz="1600" b="1" cap="none" dirty="0">
                <a:solidFill>
                  <a:schemeClr val="accent1"/>
                </a:solidFill>
                <a:ea typeface="Calibri" panose="020F0502020204030204" pitchFamily="34" charset="0"/>
                <a:cs typeface="Times New Roman" panose="02020603050405020304" pitchFamily="18" charset="0"/>
              </a:rPr>
              <a:t>Assignment operator </a:t>
            </a:r>
            <a:r>
              <a:rPr lang="en-US" sz="1600" cap="none" dirty="0">
                <a:ea typeface="Calibri" panose="020F0502020204030204" pitchFamily="34" charset="0"/>
                <a:cs typeface="Times New Roman" panose="02020603050405020304" pitchFamily="18" charset="0"/>
              </a:rPr>
              <a:t>- python assignment operators are used for assigning the value of the right operand to the left operand. Various assignment operators used in python are (=, +=, - =, *=, /=, etc.)</a:t>
            </a:r>
          </a:p>
          <a:p>
            <a:pPr marL="457200" indent="-457200" algn="just" eaLnBrk="1" fontAlgn="auto" hangingPunct="1">
              <a:spcAft>
                <a:spcPts val="0"/>
              </a:spcAft>
              <a:buSzPct val="100000"/>
              <a:buFont typeface="+mj-lt"/>
              <a:buAutoNum type="arabicPeriod"/>
              <a:defRPr/>
            </a:pPr>
            <a:r>
              <a:rPr lang="en-US" sz="1600" b="1" cap="none" dirty="0">
                <a:solidFill>
                  <a:schemeClr val="accent1"/>
                </a:solidFill>
                <a:ea typeface="Calibri" panose="020F0502020204030204" pitchFamily="34" charset="0"/>
                <a:cs typeface="Times New Roman" panose="02020603050405020304" pitchFamily="18" charset="0"/>
              </a:rPr>
              <a:t>Relational operator </a:t>
            </a:r>
            <a:r>
              <a:rPr lang="en-US" sz="1600" cap="none" dirty="0">
                <a:ea typeface="Calibri" panose="020F0502020204030204" pitchFamily="34" charset="0"/>
                <a:cs typeface="Times New Roman" panose="02020603050405020304" pitchFamily="18" charset="0"/>
              </a:rPr>
              <a:t>- relational operators are used to establish some sort of relationship between the two operands. Python language is capable of understanding these types of operators and accordingly return the output, which can be either true or false (&gt;, &lt;,&gt;=, &lt;=,! =,== etc.)</a:t>
            </a:r>
          </a:p>
          <a:p>
            <a:pPr marL="457200" indent="-457200" algn="just" eaLnBrk="1" fontAlgn="auto" hangingPunct="1">
              <a:lnSpc>
                <a:spcPct val="115000"/>
              </a:lnSpc>
              <a:spcBef>
                <a:spcPts val="600"/>
              </a:spcBef>
              <a:spcAft>
                <a:spcPts val="0"/>
              </a:spcAft>
              <a:buSzPct val="100000"/>
              <a:buFont typeface="+mj-lt"/>
              <a:buAutoNum type="arabicPeriod"/>
              <a:defRPr/>
            </a:pPr>
            <a:r>
              <a:rPr lang="en-US" sz="1600" b="1" cap="none" dirty="0">
                <a:solidFill>
                  <a:schemeClr val="accent1"/>
                </a:solidFill>
                <a:ea typeface="Calibri" panose="020F0502020204030204" pitchFamily="34" charset="0"/>
                <a:cs typeface="Times New Roman" panose="02020603050405020304" pitchFamily="18" charset="0"/>
              </a:rPr>
              <a:t>Logical operator </a:t>
            </a:r>
            <a:r>
              <a:rPr lang="en-US" sz="1600" cap="none" dirty="0">
                <a:ea typeface="Calibri" panose="020F0502020204030204" pitchFamily="34" charset="0"/>
                <a:cs typeface="Times New Roman" panose="02020603050405020304" pitchFamily="18" charset="0"/>
              </a:rPr>
              <a:t>-</a:t>
            </a:r>
            <a:r>
              <a:rPr lang="en-US" sz="1600" cap="none" dirty="0">
                <a:solidFill>
                  <a:srgbClr val="000000"/>
                </a:solidFill>
                <a:ea typeface="Calibri" panose="020F0502020204030204" pitchFamily="34" charset="0"/>
                <a:cs typeface="Times New Roman" panose="02020603050405020304" pitchFamily="18" charset="0"/>
              </a:rPr>
              <a:t> </a:t>
            </a:r>
            <a:r>
              <a:rPr lang="en-US" sz="1600" cap="none" dirty="0">
                <a:ea typeface="Calibri" panose="020F0502020204030204" pitchFamily="34" charset="0"/>
                <a:cs typeface="Times New Roman" panose="02020603050405020304" pitchFamily="18" charset="0"/>
              </a:rPr>
              <a:t>logical operators, as the name suggests are used in logical expressions where the operands are either true or false. The operands in a logical expression can be expressions which return true or false upon evaluation. There are three basic types of logical operators:</a:t>
            </a:r>
          </a:p>
          <a:p>
            <a:pPr marL="1257300" lvl="2" indent="-457200" algn="just" eaLnBrk="1" fontAlgn="auto" hangingPunct="1">
              <a:spcBef>
                <a:spcPts val="0"/>
              </a:spcBef>
              <a:spcAft>
                <a:spcPts val="0"/>
              </a:spcAft>
              <a:buSzPct val="100000"/>
              <a:defRPr/>
            </a:pPr>
            <a:r>
              <a:rPr lang="en-US" sz="1400" cap="none" dirty="0">
                <a:ea typeface="Calibri" panose="020F0502020204030204" pitchFamily="34" charset="0"/>
                <a:cs typeface="Times New Roman" panose="02020603050405020304" pitchFamily="18" charset="0"/>
              </a:rPr>
              <a:t>And (&amp;)</a:t>
            </a:r>
          </a:p>
          <a:p>
            <a:pPr marL="1257300" lvl="2" indent="-457200" algn="just" eaLnBrk="1" fontAlgn="auto" hangingPunct="1">
              <a:spcBef>
                <a:spcPts val="0"/>
              </a:spcBef>
              <a:spcAft>
                <a:spcPts val="0"/>
              </a:spcAft>
              <a:buSzPct val="100000"/>
              <a:defRPr/>
            </a:pPr>
            <a:r>
              <a:rPr lang="en-US" sz="1400" cap="none" dirty="0">
                <a:ea typeface="Calibri" panose="020F0502020204030204" pitchFamily="34" charset="0"/>
                <a:cs typeface="Times New Roman" panose="02020603050405020304" pitchFamily="18" charset="0"/>
              </a:rPr>
              <a:t>Or (||)</a:t>
            </a:r>
          </a:p>
          <a:p>
            <a:pPr marL="1257300" lvl="2" indent="-457200" algn="just" eaLnBrk="1" fontAlgn="auto" hangingPunct="1">
              <a:spcBef>
                <a:spcPts val="0"/>
              </a:spcBef>
              <a:spcAft>
                <a:spcPts val="0"/>
              </a:spcAft>
              <a:buSzPct val="100000"/>
              <a:defRPr/>
            </a:pPr>
            <a:r>
              <a:rPr lang="en-US" sz="1400" cap="none" dirty="0">
                <a:ea typeface="Calibri" panose="020F0502020204030204" pitchFamily="34" charset="0"/>
                <a:cs typeface="Times New Roman" panose="02020603050405020304" pitchFamily="18" charset="0"/>
              </a:rPr>
              <a:t>Not (~)</a:t>
            </a:r>
          </a:p>
          <a:p>
            <a:pPr marL="457200" indent="-457200" algn="just" eaLnBrk="1" fontAlgn="auto" hangingPunct="1">
              <a:lnSpc>
                <a:spcPct val="115000"/>
              </a:lnSpc>
              <a:spcBef>
                <a:spcPts val="600"/>
              </a:spcBef>
              <a:spcAft>
                <a:spcPts val="0"/>
              </a:spcAft>
              <a:buSzPct val="100000"/>
              <a:buFont typeface="+mj-lt"/>
              <a:buAutoNum type="arabicPeriod"/>
              <a:defRPr/>
            </a:pPr>
            <a:r>
              <a:rPr lang="en-US" sz="1600" b="1" cap="none" dirty="0">
                <a:solidFill>
                  <a:schemeClr val="accent1"/>
                </a:solidFill>
                <a:ea typeface="Calibri" panose="020F0502020204030204" pitchFamily="34" charset="0"/>
                <a:cs typeface="Times New Roman" panose="02020603050405020304" pitchFamily="18" charset="0"/>
              </a:rPr>
              <a:t>Arithmetic operator </a:t>
            </a:r>
            <a:r>
              <a:rPr lang="en-US" sz="1600" cap="none" dirty="0">
                <a:ea typeface="Calibri" panose="020F0502020204030204" pitchFamily="34" charset="0"/>
                <a:cs typeface="Times New Roman" panose="02020603050405020304" pitchFamily="18" charset="0"/>
              </a:rPr>
              <a:t>- arithmetic operators are used to perform mathematical operations like addition, subtraction, multiplication etc. (+, - ,*, /, %, //, **Etc.)</a:t>
            </a:r>
          </a:p>
          <a:p>
            <a:pPr marL="0" indent="0" eaLnBrk="1" fontAlgn="auto" hangingPunct="1">
              <a:lnSpc>
                <a:spcPct val="115000"/>
              </a:lnSpc>
              <a:spcBef>
                <a:spcPts val="0"/>
              </a:spcBef>
              <a:spcAft>
                <a:spcPts val="1000"/>
              </a:spcAft>
              <a:buFont typeface="Symbol" panose="05050102010706020507" pitchFamily="18" charset="2"/>
              <a:buNone/>
              <a:defRPr/>
            </a:pPr>
            <a:endParaRPr lang="en-US" sz="1800" dirty="0">
              <a:latin typeface="Calibri" panose="020F0502020204030204" pitchFamily="34" charset="0"/>
              <a:ea typeface="Calibri" panose="020F0502020204030204" pitchFamily="34" charset="0"/>
              <a:cs typeface="Times New Roman" panose="02020603050405020304" pitchFamily="18" charset="0"/>
            </a:endParaRPr>
          </a:p>
          <a:p>
            <a:pPr marL="0" indent="0" eaLnBrk="1" fontAlgn="auto" hangingPunct="1">
              <a:spcAft>
                <a:spcPts val="0"/>
              </a:spcAft>
              <a:buFont typeface="Symbol" panose="05050102010706020507" pitchFamily="18" charset="2"/>
              <a:buNone/>
              <a:defRPr/>
            </a:pPr>
            <a:endParaRPr lang="en-US" altLang="en-US" sz="2800" dirty="0">
              <a:ea typeface="ＭＳ Ｐゴシック" panose="020B0600070205080204" pitchFamily="34" charset="-128"/>
            </a:endParaRPr>
          </a:p>
        </p:txBody>
      </p:sp>
    </p:spTree>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Main Event">
  <a:themeElements>
    <a:clrScheme name="Main Event">
      <a:dk1>
        <a:sysClr val="windowText" lastClr="000000"/>
      </a:dk1>
      <a:lt1>
        <a:sysClr val="window" lastClr="FFFFFF"/>
      </a:lt1>
      <a:dk2>
        <a:srgbClr val="424242"/>
      </a:dk2>
      <a:lt2>
        <a:srgbClr val="C8C8C8"/>
      </a:lt2>
      <a:accent1>
        <a:srgbClr val="B80E0F"/>
      </a:accent1>
      <a:accent2>
        <a:srgbClr val="A6987D"/>
      </a:accent2>
      <a:accent3>
        <a:srgbClr val="7F9A71"/>
      </a:accent3>
      <a:accent4>
        <a:srgbClr val="64969F"/>
      </a:accent4>
      <a:accent5>
        <a:srgbClr val="9B75B2"/>
      </a:accent5>
      <a:accent6>
        <a:srgbClr val="80737A"/>
      </a:accent6>
      <a:hlink>
        <a:srgbClr val="F21213"/>
      </a:hlink>
      <a:folHlink>
        <a:srgbClr val="B6A394"/>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ain Event">
      <a:fillStyleLst>
        <a:solidFill>
          <a:schemeClr val="phClr"/>
        </a:solidFill>
        <a:solidFill>
          <a:schemeClr val="phClr">
            <a:tint val="69000"/>
            <a:satMod val="105000"/>
            <a:lumMod val="110000"/>
          </a:schemeClr>
        </a:solidFill>
        <a:blipFill>
          <a:blip xmlns:r="http://schemas.openxmlformats.org/officeDocument/2006/relationships" r:embed="rId1">
            <a:duotone>
              <a:schemeClr val="phClr">
                <a:shade val="88000"/>
                <a:lumMod val="88000"/>
              </a:schemeClr>
              <a:schemeClr val="phClr"/>
            </a:duotone>
          </a:blip>
          <a:tile tx="0" ty="0" sx="100000" sy="100000" flip="none" algn="tl"/>
        </a:blipFill>
      </a:fillStyleLst>
      <a:lnStyleLst>
        <a:ln w="9525" cap="flat" cmpd="sng" algn="ctr">
          <a:solidFill>
            <a:schemeClr val="phClr">
              <a:shade val="60000"/>
            </a:scheme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effectStyle>
        <a:effectStyle>
          <a:effectLst>
            <a:outerShdw blurRad="25400" dist="127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88000"/>
              </a:schemeClr>
            </a:gs>
          </a:gsLst>
          <a:lin ang="5400000" scaled="0"/>
        </a:gradFill>
        <a:blipFill>
          <a:blip xmlns:r="http://schemas.openxmlformats.org/officeDocument/2006/relationships" r:embed="rId2">
            <a:duotone>
              <a:schemeClr val="phClr">
                <a:shade val="48000"/>
                <a:satMod val="110000"/>
                <a:lumMod val="40000"/>
              </a:schemeClr>
              <a:schemeClr val="phClr">
                <a:tint val="90000"/>
                <a:lumMod val="106000"/>
              </a:schemeClr>
            </a:duotone>
          </a:blip>
          <a:stretch/>
        </a:blipFill>
      </a:bgFillStyleLst>
    </a:fmtScheme>
  </a:themeElements>
  <a:objectDefaults/>
  <a:extraClrSchemeLst/>
  <a:extLst>
    <a:ext uri="{05A4C25C-085E-4340-85A3-A5531E510DB2}">
      <thm15:themeFamily xmlns:thm15="http://schemas.microsoft.com/office/thememl/2012/main" name="Main Event" id="{AC372BB4-D83D-411E-B849-B641926BA760}" vid="{F1EFBDE3-1A95-4E3D-81AD-1F53D65BEA01}"/>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TM04033927[[fn=Main Event]]</Template>
  <TotalTime>8933</TotalTime>
  <Words>3432</Words>
  <Application>Microsoft Office PowerPoint</Application>
  <PresentationFormat>On-screen Show (4:3)</PresentationFormat>
  <Paragraphs>432</Paragraphs>
  <Slides>41</Slides>
  <Notes>9</Notes>
  <HiddenSlides>0</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1</vt:i4>
      </vt:variant>
      <vt:variant>
        <vt:lpstr>Slide Titles</vt:lpstr>
      </vt:variant>
      <vt:variant>
        <vt:i4>41</vt:i4>
      </vt:variant>
    </vt:vector>
  </HeadingPairs>
  <TitlesOfParts>
    <vt:vector size="51" baseType="lpstr">
      <vt:lpstr>Arial</vt:lpstr>
      <vt:lpstr>Arial Black</vt:lpstr>
      <vt:lpstr>Times New Roman</vt:lpstr>
      <vt:lpstr>ＭＳ Ｐゴシック</vt:lpstr>
      <vt:lpstr>Calibri</vt:lpstr>
      <vt:lpstr>Symbol</vt:lpstr>
      <vt:lpstr>Courier New</vt:lpstr>
      <vt:lpstr>Wingdings</vt:lpstr>
      <vt:lpstr>Main Event</vt:lpstr>
      <vt:lpstr>Microsoft Excel Worksheet</vt:lpstr>
      <vt:lpstr>PowerPoint Presentation</vt:lpstr>
      <vt:lpstr>Brief History of Python</vt:lpstr>
      <vt:lpstr>FEATURES of Python</vt:lpstr>
      <vt:lpstr>Data types</vt:lpstr>
      <vt:lpstr>Basic Datatypes (1/4)</vt:lpstr>
      <vt:lpstr>Basic Datatypes (2/4)</vt:lpstr>
      <vt:lpstr>Basic Datatypes (3/4)</vt:lpstr>
      <vt:lpstr>Basic Datatypes (4/4)</vt:lpstr>
      <vt:lpstr>Operators (1/2)</vt:lpstr>
      <vt:lpstr>Operators (2/2)</vt:lpstr>
      <vt:lpstr>Commenting in Python</vt:lpstr>
      <vt:lpstr>Naming conventions</vt:lpstr>
      <vt:lpstr>VARIABLES (1/2)</vt:lpstr>
      <vt:lpstr>VARIABLES (2/2)</vt:lpstr>
      <vt:lpstr>Functions (1/2)</vt:lpstr>
      <vt:lpstr>Functions (2/2)</vt:lpstr>
      <vt:lpstr>String</vt:lpstr>
      <vt:lpstr>String slicing and string indexing  </vt:lpstr>
      <vt:lpstr>PowerPoint Presentation</vt:lpstr>
      <vt:lpstr>String Reversing:</vt:lpstr>
      <vt:lpstr>LIST (1/2)</vt:lpstr>
      <vt:lpstr>PowerPoint Presentation</vt:lpstr>
      <vt:lpstr>TUPLES (1/2)</vt:lpstr>
      <vt:lpstr>PowerPoint Presentation</vt:lpstr>
      <vt:lpstr>PowerPoint Presentation</vt:lpstr>
      <vt:lpstr>Dictionary(1/2)</vt:lpstr>
      <vt:lpstr>DICTIONARY(2/2) - Examples</vt:lpstr>
      <vt:lpstr>PowerPoint Presentation</vt:lpstr>
      <vt:lpstr>Control Flow Statements (1/2)</vt:lpstr>
      <vt:lpstr>Control Flow Statements(2/2)</vt:lpstr>
      <vt:lpstr>Conditional Statements(1/4)</vt:lpstr>
      <vt:lpstr>Conditional Statements(2/4)</vt:lpstr>
      <vt:lpstr>Conditional Statements(3/4)</vt:lpstr>
      <vt:lpstr>Conditional Statements(4/4)</vt:lpstr>
      <vt:lpstr>PowerPoint Presentation</vt:lpstr>
      <vt:lpstr>ITERATIVE/Looping STATEMENTS(2/5)</vt:lpstr>
      <vt:lpstr>ITERATIVE/Looping STATEMENTS(3/5)  </vt:lpstr>
      <vt:lpstr>ITERATIVE/Looping STATEMENTS(4/5)  </vt:lpstr>
      <vt:lpstr>ITERATIVE/Looping STATEMENTS(5/5)  </vt:lpstr>
      <vt:lpstr>Transfer Statements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Python</dc:title>
  <dc:creator>Matt Huenerfauth</dc:creator>
  <cp:lastModifiedBy>Manalee De</cp:lastModifiedBy>
  <cp:revision>489</cp:revision>
  <cp:lastPrinted>2008-11-03T20:43:19Z</cp:lastPrinted>
  <dcterms:created xsi:type="dcterms:W3CDTF">2009-09-14T19:39:05Z</dcterms:created>
  <dcterms:modified xsi:type="dcterms:W3CDTF">2022-04-25T20:51:19Z</dcterms:modified>
</cp:coreProperties>
</file>